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58" r:id="rId5"/>
    <p:sldId id="283" r:id="rId6"/>
    <p:sldId id="284" r:id="rId7"/>
    <p:sldId id="276" r:id="rId8"/>
    <p:sldId id="277" r:id="rId9"/>
    <p:sldId id="278" r:id="rId10"/>
    <p:sldId id="281" r:id="rId11"/>
    <p:sldId id="279" r:id="rId12"/>
    <p:sldId id="280" r:id="rId13"/>
    <p:sldId id="259" r:id="rId14"/>
    <p:sldId id="260" r:id="rId15"/>
    <p:sldId id="261" r:id="rId16"/>
    <p:sldId id="266" r:id="rId17"/>
    <p:sldId id="262" r:id="rId18"/>
    <p:sldId id="264" r:id="rId19"/>
    <p:sldId id="263" r:id="rId20"/>
    <p:sldId id="267" r:id="rId21"/>
    <p:sldId id="268" r:id="rId22"/>
    <p:sldId id="269" r:id="rId23"/>
    <p:sldId id="275" r:id="rId24"/>
    <p:sldId id="271" r:id="rId25"/>
    <p:sldId id="272" r:id="rId26"/>
    <p:sldId id="273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BDD6E2-83E3-4482-9C45-E80739116E2F}" v="809" dt="2024-02-07T23:15:57.9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Riley" userId="1f08fd168d63745c" providerId="LiveId" clId="{74BDD6E2-83E3-4482-9C45-E80739116E2F}"/>
    <pc:docChg chg="undo custSel addSld delSld modSld sldOrd">
      <pc:chgData name="Kevin Riley" userId="1f08fd168d63745c" providerId="LiveId" clId="{74BDD6E2-83E3-4482-9C45-E80739116E2F}" dt="2024-02-07T23:16:22.413" v="4657" actId="113"/>
      <pc:docMkLst>
        <pc:docMk/>
      </pc:docMkLst>
      <pc:sldChg chg="addSp modSp mod setBg">
        <pc:chgData name="Kevin Riley" userId="1f08fd168d63745c" providerId="LiveId" clId="{74BDD6E2-83E3-4482-9C45-E80739116E2F}" dt="2024-02-06T13:40:22.901" v="2525" actId="962"/>
        <pc:sldMkLst>
          <pc:docMk/>
          <pc:sldMk cId="935446487" sldId="256"/>
        </pc:sldMkLst>
        <pc:spChg chg="mod">
          <ac:chgData name="Kevin Riley" userId="1f08fd168d63745c" providerId="LiveId" clId="{74BDD6E2-83E3-4482-9C45-E80739116E2F}" dt="2024-02-06T13:39:57.789" v="2514" actId="26606"/>
          <ac:spMkLst>
            <pc:docMk/>
            <pc:sldMk cId="935446487" sldId="256"/>
            <ac:spMk id="2" creationId="{EFF48408-7128-7AE0-9609-D86B09DFCB7A}"/>
          </ac:spMkLst>
        </pc:spChg>
        <pc:spChg chg="mod">
          <ac:chgData name="Kevin Riley" userId="1f08fd168d63745c" providerId="LiveId" clId="{74BDD6E2-83E3-4482-9C45-E80739116E2F}" dt="2024-02-06T13:40:19.214" v="2523" actId="20577"/>
          <ac:spMkLst>
            <pc:docMk/>
            <pc:sldMk cId="935446487" sldId="256"/>
            <ac:spMk id="3" creationId="{4A6880E8-78A9-0544-77AA-246645C9E5BB}"/>
          </ac:spMkLst>
        </pc:spChg>
        <pc:spChg chg="add">
          <ac:chgData name="Kevin Riley" userId="1f08fd168d63745c" providerId="LiveId" clId="{74BDD6E2-83E3-4482-9C45-E80739116E2F}" dt="2024-02-06T13:39:57.789" v="2514" actId="26606"/>
          <ac:spMkLst>
            <pc:docMk/>
            <pc:sldMk cId="935446487" sldId="256"/>
            <ac:spMk id="10" creationId="{657F69E0-C4B0-4BEC-A689-4F8D877F05D4}"/>
          </ac:spMkLst>
        </pc:spChg>
        <pc:spChg chg="add">
          <ac:chgData name="Kevin Riley" userId="1f08fd168d63745c" providerId="LiveId" clId="{74BDD6E2-83E3-4482-9C45-E80739116E2F}" dt="2024-02-06T13:39:57.789" v="2514" actId="26606"/>
          <ac:spMkLst>
            <pc:docMk/>
            <pc:sldMk cId="935446487" sldId="256"/>
            <ac:spMk id="12" creationId="{9F6380B4-6A1C-481E-8408-B4E6C75B9B81}"/>
          </ac:spMkLst>
        </pc:spChg>
        <pc:picChg chg="add mod ord">
          <ac:chgData name="Kevin Riley" userId="1f08fd168d63745c" providerId="LiveId" clId="{74BDD6E2-83E3-4482-9C45-E80739116E2F}" dt="2024-02-06T13:40:22.901" v="2525" actId="962"/>
          <ac:picMkLst>
            <pc:docMk/>
            <pc:sldMk cId="935446487" sldId="256"/>
            <ac:picMk id="5" creationId="{453B9705-1D23-6C31-AFE5-588519DC10AD}"/>
          </ac:picMkLst>
        </pc:picChg>
      </pc:sldChg>
      <pc:sldChg chg="addSp modSp mod setBg">
        <pc:chgData name="Kevin Riley" userId="1f08fd168d63745c" providerId="LiveId" clId="{74BDD6E2-83E3-4482-9C45-E80739116E2F}" dt="2024-02-07T02:09:50.826" v="4416" actId="20577"/>
        <pc:sldMkLst>
          <pc:docMk/>
          <pc:sldMk cId="3806704214" sldId="257"/>
        </pc:sldMkLst>
        <pc:spChg chg="mod">
          <ac:chgData name="Kevin Riley" userId="1f08fd168d63745c" providerId="LiveId" clId="{74BDD6E2-83E3-4482-9C45-E80739116E2F}" dt="2024-02-06T14:17:49.768" v="2825" actId="26606"/>
          <ac:spMkLst>
            <pc:docMk/>
            <pc:sldMk cId="3806704214" sldId="257"/>
            <ac:spMk id="2" creationId="{6F929F2A-EA22-74D3-3F59-BEC94E17B176}"/>
          </ac:spMkLst>
        </pc:spChg>
        <pc:spChg chg="mod ord">
          <ac:chgData name="Kevin Riley" userId="1f08fd168d63745c" providerId="LiveId" clId="{74BDD6E2-83E3-4482-9C45-E80739116E2F}" dt="2024-02-07T02:09:50.826" v="4416" actId="20577"/>
          <ac:spMkLst>
            <pc:docMk/>
            <pc:sldMk cId="3806704214" sldId="257"/>
            <ac:spMk id="3" creationId="{84CEB98D-DE08-8CA1-C5FF-E498B9E98345}"/>
          </ac:spMkLst>
        </pc:spChg>
        <pc:spChg chg="add">
          <ac:chgData name="Kevin Riley" userId="1f08fd168d63745c" providerId="LiveId" clId="{74BDD6E2-83E3-4482-9C45-E80739116E2F}" dt="2024-02-06T14:17:49.768" v="2825" actId="26606"/>
          <ac:spMkLst>
            <pc:docMk/>
            <pc:sldMk cId="3806704214" sldId="257"/>
            <ac:spMk id="10" creationId="{23E547B5-89CF-4EC0-96DE-25771AED0799}"/>
          </ac:spMkLst>
        </pc:spChg>
        <pc:spChg chg="add">
          <ac:chgData name="Kevin Riley" userId="1f08fd168d63745c" providerId="LiveId" clId="{74BDD6E2-83E3-4482-9C45-E80739116E2F}" dt="2024-02-06T14:17:49.768" v="2825" actId="26606"/>
          <ac:spMkLst>
            <pc:docMk/>
            <pc:sldMk cId="3806704214" sldId="257"/>
            <ac:spMk id="12" creationId="{3F0B8CEB-8279-4E5E-A0CE-1FC9F71736F2}"/>
          </ac:spMkLst>
        </pc:spChg>
        <pc:picChg chg="add mod">
          <ac:chgData name="Kevin Riley" userId="1f08fd168d63745c" providerId="LiveId" clId="{74BDD6E2-83E3-4482-9C45-E80739116E2F}" dt="2024-02-06T14:17:49.768" v="2825" actId="26606"/>
          <ac:picMkLst>
            <pc:docMk/>
            <pc:sldMk cId="3806704214" sldId="257"/>
            <ac:picMk id="5" creationId="{923A03EE-03CE-A137-471B-339234D5DF0B}"/>
          </ac:picMkLst>
        </pc:picChg>
      </pc:sldChg>
      <pc:sldChg chg="addSp delSp modSp new mod setBg">
        <pc:chgData name="Kevin Riley" userId="1f08fd168d63745c" providerId="LiveId" clId="{74BDD6E2-83E3-4482-9C45-E80739116E2F}" dt="2024-02-06T21:55:14.098" v="3897" actId="1036"/>
        <pc:sldMkLst>
          <pc:docMk/>
          <pc:sldMk cId="3411548060" sldId="258"/>
        </pc:sldMkLst>
        <pc:spChg chg="add mod">
          <ac:chgData name="Kevin Riley" userId="1f08fd168d63745c" providerId="LiveId" clId="{74BDD6E2-83E3-4482-9C45-E80739116E2F}" dt="2024-02-06T21:55:08.818" v="3896" actId="1036"/>
          <ac:spMkLst>
            <pc:docMk/>
            <pc:sldMk cId="3411548060" sldId="258"/>
            <ac:spMk id="2" creationId="{07FCF0BA-EF97-A87E-C179-0DD283CE7C1E}"/>
          </ac:spMkLst>
        </pc:spChg>
        <pc:spChg chg="del mod">
          <ac:chgData name="Kevin Riley" userId="1f08fd168d63745c" providerId="LiveId" clId="{74BDD6E2-83E3-4482-9C45-E80739116E2F}" dt="2024-02-06T14:13:00.122" v="2791" actId="478"/>
          <ac:spMkLst>
            <pc:docMk/>
            <pc:sldMk cId="3411548060" sldId="258"/>
            <ac:spMk id="2" creationId="{348DC79A-D038-033F-4D8C-D84C1D9E6D0D}"/>
          </ac:spMkLst>
        </pc:spChg>
        <pc:spChg chg="del mod">
          <ac:chgData name="Kevin Riley" userId="1f08fd168d63745c" providerId="LiveId" clId="{74BDD6E2-83E3-4482-9C45-E80739116E2F}" dt="2024-02-06T14:01:10.171" v="2767" actId="478"/>
          <ac:spMkLst>
            <pc:docMk/>
            <pc:sldMk cId="3411548060" sldId="258"/>
            <ac:spMk id="3" creationId="{D88D2C06-A551-6AD0-01EE-EE6E4E4284DE}"/>
          </ac:spMkLst>
        </pc:spChg>
        <pc:spChg chg="add del mod">
          <ac:chgData name="Kevin Riley" userId="1f08fd168d63745c" providerId="LiveId" clId="{74BDD6E2-83E3-4482-9C45-E80739116E2F}" dt="2024-02-06T14:13:20.190" v="2795" actId="478"/>
          <ac:spMkLst>
            <pc:docMk/>
            <pc:sldMk cId="3411548060" sldId="258"/>
            <ac:spMk id="7" creationId="{0847DADC-FE67-F3ED-F948-80702E763B2E}"/>
          </ac:spMkLst>
        </pc:spChg>
        <pc:spChg chg="add del">
          <ac:chgData name="Kevin Riley" userId="1f08fd168d63745c" providerId="LiveId" clId="{74BDD6E2-83E3-4482-9C45-E80739116E2F}" dt="2024-02-06T14:13:51.539" v="2800" actId="26606"/>
          <ac:spMkLst>
            <pc:docMk/>
            <pc:sldMk cId="3411548060" sldId="258"/>
            <ac:spMk id="10" creationId="{665DBBEF-238B-476B-96AB-8AAC3224ECEA}"/>
          </ac:spMkLst>
        </pc:spChg>
        <pc:spChg chg="add del">
          <ac:chgData name="Kevin Riley" userId="1f08fd168d63745c" providerId="LiveId" clId="{74BDD6E2-83E3-4482-9C45-E80739116E2F}" dt="2024-02-06T14:13:51.539" v="2800" actId="26606"/>
          <ac:spMkLst>
            <pc:docMk/>
            <pc:sldMk cId="3411548060" sldId="258"/>
            <ac:spMk id="12" creationId="{3FCFB1DE-0B7E-48CC-BA90-B2AB0889F9D6}"/>
          </ac:spMkLst>
        </pc:spChg>
        <pc:spChg chg="add">
          <ac:chgData name="Kevin Riley" userId="1f08fd168d63745c" providerId="LiveId" clId="{74BDD6E2-83E3-4482-9C45-E80739116E2F}" dt="2024-02-06T14:13:51.539" v="2800" actId="26606"/>
          <ac:spMkLst>
            <pc:docMk/>
            <pc:sldMk cId="3411548060" sldId="258"/>
            <ac:spMk id="17" creationId="{42A4FC2C-047E-45A5-965D-8E1E3BF09BC6}"/>
          </ac:spMkLst>
        </pc:spChg>
        <pc:picChg chg="add mod">
          <ac:chgData name="Kevin Riley" userId="1f08fd168d63745c" providerId="LiveId" clId="{74BDD6E2-83E3-4482-9C45-E80739116E2F}" dt="2024-02-06T21:55:14.098" v="3897" actId="1036"/>
          <ac:picMkLst>
            <pc:docMk/>
            <pc:sldMk cId="3411548060" sldId="258"/>
            <ac:picMk id="5" creationId="{2E833673-0D50-CBBC-04CE-2B097B40862C}"/>
          </ac:picMkLst>
        </pc:picChg>
      </pc:sldChg>
      <pc:sldChg chg="addSp modSp new mod setBg">
        <pc:chgData name="Kevin Riley" userId="1f08fd168d63745c" providerId="LiveId" clId="{74BDD6E2-83E3-4482-9C45-E80739116E2F}" dt="2024-02-07T22:46:00.963" v="4428" actId="20577"/>
        <pc:sldMkLst>
          <pc:docMk/>
          <pc:sldMk cId="3511322341" sldId="259"/>
        </pc:sldMkLst>
        <pc:spChg chg="mod">
          <ac:chgData name="Kevin Riley" userId="1f08fd168d63745c" providerId="LiveId" clId="{74BDD6E2-83E3-4482-9C45-E80739116E2F}" dt="2024-02-07T22:46:00.963" v="4428" actId="20577"/>
          <ac:spMkLst>
            <pc:docMk/>
            <pc:sldMk cId="3511322341" sldId="259"/>
            <ac:spMk id="2" creationId="{4BFF64EA-44E9-1DFE-4C47-2B3E6C98AF0A}"/>
          </ac:spMkLst>
        </pc:spChg>
        <pc:spChg chg="mod">
          <ac:chgData name="Kevin Riley" userId="1f08fd168d63745c" providerId="LiveId" clId="{74BDD6E2-83E3-4482-9C45-E80739116E2F}" dt="2024-02-06T19:14:55.096" v="3471" actId="26606"/>
          <ac:spMkLst>
            <pc:docMk/>
            <pc:sldMk cId="3511322341" sldId="259"/>
            <ac:spMk id="3" creationId="{0BD43F1A-F5A6-E7D7-B7DF-6640ECFB6B58}"/>
          </ac:spMkLst>
        </pc:spChg>
        <pc:spChg chg="add">
          <ac:chgData name="Kevin Riley" userId="1f08fd168d63745c" providerId="LiveId" clId="{74BDD6E2-83E3-4482-9C45-E80739116E2F}" dt="2024-02-06T19:14:55.096" v="3471" actId="26606"/>
          <ac:spMkLst>
            <pc:docMk/>
            <pc:sldMk cId="3511322341" sldId="259"/>
            <ac:spMk id="10" creationId="{2B97F24A-32CE-4C1C-A50D-3016B394DCFB}"/>
          </ac:spMkLst>
        </pc:spChg>
        <pc:spChg chg="add">
          <ac:chgData name="Kevin Riley" userId="1f08fd168d63745c" providerId="LiveId" clId="{74BDD6E2-83E3-4482-9C45-E80739116E2F}" dt="2024-02-06T19:14:55.096" v="3471" actId="26606"/>
          <ac:spMkLst>
            <pc:docMk/>
            <pc:sldMk cId="3511322341" sldId="259"/>
            <ac:spMk id="12" creationId="{CD8B4F24-440B-49E9-B85D-733523DC064B}"/>
          </ac:spMkLst>
        </pc:spChg>
        <pc:picChg chg="add mod">
          <ac:chgData name="Kevin Riley" userId="1f08fd168d63745c" providerId="LiveId" clId="{74BDD6E2-83E3-4482-9C45-E80739116E2F}" dt="2024-02-06T19:14:55.096" v="3471" actId="26606"/>
          <ac:picMkLst>
            <pc:docMk/>
            <pc:sldMk cId="3511322341" sldId="259"/>
            <ac:picMk id="5" creationId="{F7C01BE3-965E-D191-F716-131A64A83A89}"/>
          </ac:picMkLst>
        </pc:picChg>
      </pc:sldChg>
      <pc:sldChg chg="addSp delSp modSp new mod setBg">
        <pc:chgData name="Kevin Riley" userId="1f08fd168d63745c" providerId="LiveId" clId="{74BDD6E2-83E3-4482-9C45-E80739116E2F}" dt="2024-02-06T19:15:00.892" v="3472" actId="26606"/>
        <pc:sldMkLst>
          <pc:docMk/>
          <pc:sldMk cId="640594030" sldId="260"/>
        </pc:sldMkLst>
        <pc:spChg chg="del">
          <ac:chgData name="Kevin Riley" userId="1f08fd168d63745c" providerId="LiveId" clId="{74BDD6E2-83E3-4482-9C45-E80739116E2F}" dt="2024-02-06T16:38:02.241" v="2904" actId="478"/>
          <ac:spMkLst>
            <pc:docMk/>
            <pc:sldMk cId="640594030" sldId="260"/>
            <ac:spMk id="2" creationId="{734FA523-6678-8C14-FC07-55D6E9E0D4CF}"/>
          </ac:spMkLst>
        </pc:spChg>
        <pc:spChg chg="del">
          <ac:chgData name="Kevin Riley" userId="1f08fd168d63745c" providerId="LiveId" clId="{74BDD6E2-83E3-4482-9C45-E80739116E2F}" dt="2024-02-05T16:26:48.860" v="278" actId="22"/>
          <ac:spMkLst>
            <pc:docMk/>
            <pc:sldMk cId="640594030" sldId="260"/>
            <ac:spMk id="3" creationId="{FDB923F0-9B0A-8CF9-79B4-30355095CCDD}"/>
          </ac:spMkLst>
        </pc:spChg>
        <pc:spChg chg="add">
          <ac:chgData name="Kevin Riley" userId="1f08fd168d63745c" providerId="LiveId" clId="{74BDD6E2-83E3-4482-9C45-E80739116E2F}" dt="2024-02-06T19:15:00.892" v="3472" actId="26606"/>
          <ac:spMkLst>
            <pc:docMk/>
            <pc:sldMk cId="640594030" sldId="260"/>
            <ac:spMk id="10" creationId="{42A4FC2C-047E-45A5-965D-8E1E3BF09BC6}"/>
          </ac:spMkLst>
        </pc:spChg>
        <pc:picChg chg="add mod ord">
          <ac:chgData name="Kevin Riley" userId="1f08fd168d63745c" providerId="LiveId" clId="{74BDD6E2-83E3-4482-9C45-E80739116E2F}" dt="2024-02-06T19:15:00.892" v="3472" actId="26606"/>
          <ac:picMkLst>
            <pc:docMk/>
            <pc:sldMk cId="640594030" sldId="260"/>
            <ac:picMk id="5" creationId="{699CA98E-6F49-3AD0-4571-66C24AB48A98}"/>
          </ac:picMkLst>
        </pc:picChg>
      </pc:sldChg>
      <pc:sldChg chg="addSp delSp modSp new mod setBg modAnim">
        <pc:chgData name="Kevin Riley" userId="1f08fd168d63745c" providerId="LiveId" clId="{74BDD6E2-83E3-4482-9C45-E80739116E2F}" dt="2024-02-06T19:15:11.280" v="3473" actId="26606"/>
        <pc:sldMkLst>
          <pc:docMk/>
          <pc:sldMk cId="2802451805" sldId="261"/>
        </pc:sldMkLst>
        <pc:spChg chg="mod">
          <ac:chgData name="Kevin Riley" userId="1f08fd168d63745c" providerId="LiveId" clId="{74BDD6E2-83E3-4482-9C45-E80739116E2F}" dt="2024-02-06T19:15:11.280" v="3473" actId="26606"/>
          <ac:spMkLst>
            <pc:docMk/>
            <pc:sldMk cId="2802451805" sldId="261"/>
            <ac:spMk id="2" creationId="{A898B322-D639-0F6A-4162-EEB816374ED0}"/>
          </ac:spMkLst>
        </pc:spChg>
        <pc:spChg chg="del mod">
          <ac:chgData name="Kevin Riley" userId="1f08fd168d63745c" providerId="LiveId" clId="{74BDD6E2-83E3-4482-9C45-E80739116E2F}" dt="2024-02-05T16:36:26.696" v="332"/>
          <ac:spMkLst>
            <pc:docMk/>
            <pc:sldMk cId="2802451805" sldId="261"/>
            <ac:spMk id="3" creationId="{51F35E10-7B02-3508-2470-65DF5D15E062}"/>
          </ac:spMkLst>
        </pc:spChg>
        <pc:spChg chg="add">
          <ac:chgData name="Kevin Riley" userId="1f08fd168d63745c" providerId="LiveId" clId="{74BDD6E2-83E3-4482-9C45-E80739116E2F}" dt="2024-02-06T19:15:11.280" v="3473" actId="26606"/>
          <ac:spMkLst>
            <pc:docMk/>
            <pc:sldMk cId="2802451805" sldId="261"/>
            <ac:spMk id="9" creationId="{665DBBEF-238B-476B-96AB-8AAC3224ECEA}"/>
          </ac:spMkLst>
        </pc:spChg>
        <pc:spChg chg="add">
          <ac:chgData name="Kevin Riley" userId="1f08fd168d63745c" providerId="LiveId" clId="{74BDD6E2-83E3-4482-9C45-E80739116E2F}" dt="2024-02-06T19:15:11.280" v="3473" actId="26606"/>
          <ac:spMkLst>
            <pc:docMk/>
            <pc:sldMk cId="2802451805" sldId="261"/>
            <ac:spMk id="11" creationId="{3FCFB1DE-0B7E-48CC-BA90-B2AB0889F9D6}"/>
          </ac:spMkLst>
        </pc:spChg>
        <pc:picChg chg="add mod">
          <ac:chgData name="Kevin Riley" userId="1f08fd168d63745c" providerId="LiveId" clId="{74BDD6E2-83E3-4482-9C45-E80739116E2F}" dt="2024-02-06T19:15:11.280" v="3473" actId="26606"/>
          <ac:picMkLst>
            <pc:docMk/>
            <pc:sldMk cId="2802451805" sldId="261"/>
            <ac:picMk id="4" creationId="{04AB5E8E-5CBE-A6D5-E640-CDEE06BAECA8}"/>
          </ac:picMkLst>
        </pc:picChg>
      </pc:sldChg>
      <pc:sldChg chg="addSp delSp modSp new mod setBg">
        <pc:chgData name="Kevin Riley" userId="1f08fd168d63745c" providerId="LiveId" clId="{74BDD6E2-83E3-4482-9C45-E80739116E2F}" dt="2024-02-07T23:02:16.395" v="4520" actId="20577"/>
        <pc:sldMkLst>
          <pc:docMk/>
          <pc:sldMk cId="3794531183" sldId="262"/>
        </pc:sldMkLst>
        <pc:spChg chg="mod">
          <ac:chgData name="Kevin Riley" userId="1f08fd168d63745c" providerId="LiveId" clId="{74BDD6E2-83E3-4482-9C45-E80739116E2F}" dt="2024-02-06T19:31:47.652" v="3651" actId="20577"/>
          <ac:spMkLst>
            <pc:docMk/>
            <pc:sldMk cId="3794531183" sldId="262"/>
            <ac:spMk id="2" creationId="{8DEF942A-DB18-E170-2AB7-69A23F453140}"/>
          </ac:spMkLst>
        </pc:spChg>
        <pc:spChg chg="del mod">
          <ac:chgData name="Kevin Riley" userId="1f08fd168d63745c" providerId="LiveId" clId="{74BDD6E2-83E3-4482-9C45-E80739116E2F}" dt="2024-02-06T19:15:28.285" v="3475" actId="26606"/>
          <ac:spMkLst>
            <pc:docMk/>
            <pc:sldMk cId="3794531183" sldId="262"/>
            <ac:spMk id="3" creationId="{B685C224-0C02-16A7-9C19-8EDE07DB6FF9}"/>
          </ac:spMkLst>
        </pc:spChg>
        <pc:spChg chg="add">
          <ac:chgData name="Kevin Riley" userId="1f08fd168d63745c" providerId="LiveId" clId="{74BDD6E2-83E3-4482-9C45-E80739116E2F}" dt="2024-02-06T19:15:28.285" v="3475" actId="26606"/>
          <ac:spMkLst>
            <pc:docMk/>
            <pc:sldMk cId="3794531183" sldId="262"/>
            <ac:spMk id="9" creationId="{BACC6370-2D7E-4714-9D71-7542949D7D5D}"/>
          </ac:spMkLst>
        </pc:spChg>
        <pc:spChg chg="add">
          <ac:chgData name="Kevin Riley" userId="1f08fd168d63745c" providerId="LiveId" clId="{74BDD6E2-83E3-4482-9C45-E80739116E2F}" dt="2024-02-06T19:15:28.285" v="3475" actId="26606"/>
          <ac:spMkLst>
            <pc:docMk/>
            <pc:sldMk cId="3794531183" sldId="262"/>
            <ac:spMk id="11" creationId="{256B2C21-A230-48C0-8DF1-C46611373C44}"/>
          </ac:spMkLst>
        </pc:spChg>
        <pc:spChg chg="add">
          <ac:chgData name="Kevin Riley" userId="1f08fd168d63745c" providerId="LiveId" clId="{74BDD6E2-83E3-4482-9C45-E80739116E2F}" dt="2024-02-06T19:15:28.285" v="3475" actId="26606"/>
          <ac:spMkLst>
            <pc:docMk/>
            <pc:sldMk cId="3794531183" sldId="262"/>
            <ac:spMk id="13" creationId="{3847E18C-932D-4C95-AABA-FEC7C9499AD7}"/>
          </ac:spMkLst>
        </pc:spChg>
        <pc:spChg chg="add">
          <ac:chgData name="Kevin Riley" userId="1f08fd168d63745c" providerId="LiveId" clId="{74BDD6E2-83E3-4482-9C45-E80739116E2F}" dt="2024-02-06T19:15:28.285" v="3475" actId="26606"/>
          <ac:spMkLst>
            <pc:docMk/>
            <pc:sldMk cId="3794531183" sldId="262"/>
            <ac:spMk id="15" creationId="{3150CB11-0C61-439E-910F-5787759E72A0}"/>
          </ac:spMkLst>
        </pc:spChg>
        <pc:spChg chg="add">
          <ac:chgData name="Kevin Riley" userId="1f08fd168d63745c" providerId="LiveId" clId="{74BDD6E2-83E3-4482-9C45-E80739116E2F}" dt="2024-02-06T19:15:28.285" v="3475" actId="26606"/>
          <ac:spMkLst>
            <pc:docMk/>
            <pc:sldMk cId="3794531183" sldId="262"/>
            <ac:spMk id="17" creationId="{43F8A58B-5155-44CE-A5FF-7647B47D0A7A}"/>
          </ac:spMkLst>
        </pc:spChg>
        <pc:spChg chg="add">
          <ac:chgData name="Kevin Riley" userId="1f08fd168d63745c" providerId="LiveId" clId="{74BDD6E2-83E3-4482-9C45-E80739116E2F}" dt="2024-02-06T19:15:28.285" v="3475" actId="26606"/>
          <ac:spMkLst>
            <pc:docMk/>
            <pc:sldMk cId="3794531183" sldId="262"/>
            <ac:spMk id="19" creationId="{443F2ACA-E6D6-4028-82DD-F03C262D5DE6}"/>
          </ac:spMkLst>
        </pc:spChg>
        <pc:graphicFrameChg chg="add mod">
          <ac:chgData name="Kevin Riley" userId="1f08fd168d63745c" providerId="LiveId" clId="{74BDD6E2-83E3-4482-9C45-E80739116E2F}" dt="2024-02-07T23:02:16.395" v="4520" actId="20577"/>
          <ac:graphicFrameMkLst>
            <pc:docMk/>
            <pc:sldMk cId="3794531183" sldId="262"/>
            <ac:graphicFrameMk id="5" creationId="{DAA0DE7C-80D6-AF29-F623-ACC8EEAA57D6}"/>
          </ac:graphicFrameMkLst>
        </pc:graphicFrameChg>
      </pc:sldChg>
      <pc:sldChg chg="addSp delSp modSp add mod delAnim modAnim">
        <pc:chgData name="Kevin Riley" userId="1f08fd168d63745c" providerId="LiveId" clId="{74BDD6E2-83E3-4482-9C45-E80739116E2F}" dt="2024-02-06T19:31:18.850" v="3625" actId="1035"/>
        <pc:sldMkLst>
          <pc:docMk/>
          <pc:sldMk cId="794789773" sldId="263"/>
        </pc:sldMkLst>
        <pc:spChg chg="mod">
          <ac:chgData name="Kevin Riley" userId="1f08fd168d63745c" providerId="LiveId" clId="{74BDD6E2-83E3-4482-9C45-E80739116E2F}" dt="2024-02-06T19:30:24.332" v="3547" actId="20577"/>
          <ac:spMkLst>
            <pc:docMk/>
            <pc:sldMk cId="794789773" sldId="263"/>
            <ac:spMk id="2" creationId="{EC835342-C953-A230-E66E-A5F9CE720996}"/>
          </ac:spMkLst>
        </pc:spChg>
        <pc:spChg chg="del mod">
          <ac:chgData name="Kevin Riley" userId="1f08fd168d63745c" providerId="LiveId" clId="{74BDD6E2-83E3-4482-9C45-E80739116E2F}" dt="2024-02-06T19:16:06.579" v="3481" actId="26606"/>
          <ac:spMkLst>
            <pc:docMk/>
            <pc:sldMk cId="794789773" sldId="263"/>
            <ac:spMk id="3" creationId="{B85D46C4-0CBE-7FCE-EED5-CE1D84098FB9}"/>
          </ac:spMkLst>
        </pc:spChg>
        <pc:graphicFrameChg chg="add mod modGraphic">
          <ac:chgData name="Kevin Riley" userId="1f08fd168d63745c" providerId="LiveId" clId="{74BDD6E2-83E3-4482-9C45-E80739116E2F}" dt="2024-02-06T19:31:18.850" v="3625" actId="1035"/>
          <ac:graphicFrameMkLst>
            <pc:docMk/>
            <pc:sldMk cId="794789773" sldId="263"/>
            <ac:graphicFrameMk id="5" creationId="{AFFC7BF5-E448-EB69-BE39-CF3048C49813}"/>
          </ac:graphicFrameMkLst>
        </pc:graphicFrameChg>
        <pc:picChg chg="add del mod">
          <ac:chgData name="Kevin Riley" userId="1f08fd168d63745c" providerId="LiveId" clId="{74BDD6E2-83E3-4482-9C45-E80739116E2F}" dt="2024-02-05T17:11:44.490" v="1201" actId="478"/>
          <ac:picMkLst>
            <pc:docMk/>
            <pc:sldMk cId="794789773" sldId="263"/>
            <ac:picMk id="4" creationId="{E586396C-54F7-F111-ABBF-772C4884ED04}"/>
          </ac:picMkLst>
        </pc:picChg>
      </pc:sldChg>
      <pc:sldChg chg="addSp delSp modSp add mod ord setBg">
        <pc:chgData name="Kevin Riley" userId="1f08fd168d63745c" providerId="LiveId" clId="{74BDD6E2-83E3-4482-9C45-E80739116E2F}" dt="2024-02-07T22:58:29.264" v="4466" actId="1036"/>
        <pc:sldMkLst>
          <pc:docMk/>
          <pc:sldMk cId="1352712761" sldId="264"/>
        </pc:sldMkLst>
        <pc:spChg chg="del">
          <ac:chgData name="Kevin Riley" userId="1f08fd168d63745c" providerId="LiveId" clId="{74BDD6E2-83E3-4482-9C45-E80739116E2F}" dt="2024-02-05T17:12:00.701" v="1204" actId="478"/>
          <ac:spMkLst>
            <pc:docMk/>
            <pc:sldMk cId="1352712761" sldId="264"/>
            <ac:spMk id="2" creationId="{79B1D071-8235-2AEB-C1A9-F7A9919EC5DF}"/>
          </ac:spMkLst>
        </pc:spChg>
        <pc:spChg chg="del mod">
          <ac:chgData name="Kevin Riley" userId="1f08fd168d63745c" providerId="LiveId" clId="{74BDD6E2-83E3-4482-9C45-E80739116E2F}" dt="2024-02-05T17:11:56.474" v="1203" actId="478"/>
          <ac:spMkLst>
            <pc:docMk/>
            <pc:sldMk cId="1352712761" sldId="264"/>
            <ac:spMk id="3" creationId="{BE4E20CD-E48A-4A19-49A6-28E77F52BB73}"/>
          </ac:spMkLst>
        </pc:spChg>
        <pc:spChg chg="add del mod">
          <ac:chgData name="Kevin Riley" userId="1f08fd168d63745c" providerId="LiveId" clId="{74BDD6E2-83E3-4482-9C45-E80739116E2F}" dt="2024-02-05T17:12:06.052" v="1206" actId="478"/>
          <ac:spMkLst>
            <pc:docMk/>
            <pc:sldMk cId="1352712761" sldId="264"/>
            <ac:spMk id="6" creationId="{AFB9A3D8-B719-BFE9-A705-62F0A491EB7A}"/>
          </ac:spMkLst>
        </pc:spChg>
        <pc:spChg chg="add del mod">
          <ac:chgData name="Kevin Riley" userId="1f08fd168d63745c" providerId="LiveId" clId="{74BDD6E2-83E3-4482-9C45-E80739116E2F}" dt="2024-02-05T17:12:03.050" v="1205" actId="478"/>
          <ac:spMkLst>
            <pc:docMk/>
            <pc:sldMk cId="1352712761" sldId="264"/>
            <ac:spMk id="8" creationId="{D672DF87-6128-67ED-3CE2-F61E6CEE7080}"/>
          </ac:spMkLst>
        </pc:spChg>
        <pc:spChg chg="add del">
          <ac:chgData name="Kevin Riley" userId="1f08fd168d63745c" providerId="LiveId" clId="{74BDD6E2-83E3-4482-9C45-E80739116E2F}" dt="2024-02-06T19:15:45.475" v="3477" actId="26606"/>
          <ac:spMkLst>
            <pc:docMk/>
            <pc:sldMk cId="1352712761" sldId="264"/>
            <ac:spMk id="9" creationId="{AB8C311F-7253-4AED-9701-7FC0708C41C7}"/>
          </ac:spMkLst>
        </pc:spChg>
        <pc:spChg chg="add del">
          <ac:chgData name="Kevin Riley" userId="1f08fd168d63745c" providerId="LiveId" clId="{74BDD6E2-83E3-4482-9C45-E80739116E2F}" dt="2024-02-06T19:15:45.475" v="3477" actId="26606"/>
          <ac:spMkLst>
            <pc:docMk/>
            <pc:sldMk cId="1352712761" sldId="264"/>
            <ac:spMk id="11" creationId="{E2384209-CB15-4CDF-9D31-C44FD9A3F20D}"/>
          </ac:spMkLst>
        </pc:spChg>
        <pc:spChg chg="add del">
          <ac:chgData name="Kevin Riley" userId="1f08fd168d63745c" providerId="LiveId" clId="{74BDD6E2-83E3-4482-9C45-E80739116E2F}" dt="2024-02-06T19:15:45.475" v="3477" actId="26606"/>
          <ac:spMkLst>
            <pc:docMk/>
            <pc:sldMk cId="1352712761" sldId="264"/>
            <ac:spMk id="13" creationId="{2633B3B5-CC90-43F0-8714-D31D1F3F0209}"/>
          </ac:spMkLst>
        </pc:spChg>
        <pc:spChg chg="add del">
          <ac:chgData name="Kevin Riley" userId="1f08fd168d63745c" providerId="LiveId" clId="{74BDD6E2-83E3-4482-9C45-E80739116E2F}" dt="2024-02-06T19:15:45.475" v="3477" actId="26606"/>
          <ac:spMkLst>
            <pc:docMk/>
            <pc:sldMk cId="1352712761" sldId="264"/>
            <ac:spMk id="15" creationId="{A8D57A06-A426-446D-B02C-A2DC6B62E45E}"/>
          </ac:spMkLst>
        </pc:spChg>
        <pc:spChg chg="add del">
          <ac:chgData name="Kevin Riley" userId="1f08fd168d63745c" providerId="LiveId" clId="{74BDD6E2-83E3-4482-9C45-E80739116E2F}" dt="2024-02-06T19:15:47.872" v="3479" actId="26606"/>
          <ac:spMkLst>
            <pc:docMk/>
            <pc:sldMk cId="1352712761" sldId="264"/>
            <ac:spMk id="17" creationId="{B9FF99BD-075F-4761-A995-6FC574BD25EA}"/>
          </ac:spMkLst>
        </pc:spChg>
        <pc:spChg chg="add del">
          <ac:chgData name="Kevin Riley" userId="1f08fd168d63745c" providerId="LiveId" clId="{74BDD6E2-83E3-4482-9C45-E80739116E2F}" dt="2024-02-06T19:15:47.872" v="3479" actId="26606"/>
          <ac:spMkLst>
            <pc:docMk/>
            <pc:sldMk cId="1352712761" sldId="264"/>
            <ac:spMk id="18" creationId="{A7B21A54-9BA3-4EA9-B460-5A829ADD9051}"/>
          </ac:spMkLst>
        </pc:spChg>
        <pc:spChg chg="add del">
          <ac:chgData name="Kevin Riley" userId="1f08fd168d63745c" providerId="LiveId" clId="{74BDD6E2-83E3-4482-9C45-E80739116E2F}" dt="2024-02-06T19:15:47.872" v="3479" actId="26606"/>
          <ac:spMkLst>
            <pc:docMk/>
            <pc:sldMk cId="1352712761" sldId="264"/>
            <ac:spMk id="19" creationId="{6FA8F714-B9D8-488A-8CCA-E9948FF913A9}"/>
          </ac:spMkLst>
        </pc:spChg>
        <pc:spChg chg="add">
          <ac:chgData name="Kevin Riley" userId="1f08fd168d63745c" providerId="LiveId" clId="{74BDD6E2-83E3-4482-9C45-E80739116E2F}" dt="2024-02-06T19:15:47.887" v="3480" actId="26606"/>
          <ac:spMkLst>
            <pc:docMk/>
            <pc:sldMk cId="1352712761" sldId="264"/>
            <ac:spMk id="21" creationId="{AB8C311F-7253-4AED-9701-7FC0708C41C7}"/>
          </ac:spMkLst>
        </pc:spChg>
        <pc:spChg chg="add">
          <ac:chgData name="Kevin Riley" userId="1f08fd168d63745c" providerId="LiveId" clId="{74BDD6E2-83E3-4482-9C45-E80739116E2F}" dt="2024-02-06T19:15:47.887" v="3480" actId="26606"/>
          <ac:spMkLst>
            <pc:docMk/>
            <pc:sldMk cId="1352712761" sldId="264"/>
            <ac:spMk id="22" creationId="{E2384209-CB15-4CDF-9D31-C44FD9A3F20D}"/>
          </ac:spMkLst>
        </pc:spChg>
        <pc:spChg chg="add">
          <ac:chgData name="Kevin Riley" userId="1f08fd168d63745c" providerId="LiveId" clId="{74BDD6E2-83E3-4482-9C45-E80739116E2F}" dt="2024-02-06T19:15:47.887" v="3480" actId="26606"/>
          <ac:spMkLst>
            <pc:docMk/>
            <pc:sldMk cId="1352712761" sldId="264"/>
            <ac:spMk id="23" creationId="{2633B3B5-CC90-43F0-8714-D31D1F3F0209}"/>
          </ac:spMkLst>
        </pc:spChg>
        <pc:spChg chg="add">
          <ac:chgData name="Kevin Riley" userId="1f08fd168d63745c" providerId="LiveId" clId="{74BDD6E2-83E3-4482-9C45-E80739116E2F}" dt="2024-02-06T19:15:47.887" v="3480" actId="26606"/>
          <ac:spMkLst>
            <pc:docMk/>
            <pc:sldMk cId="1352712761" sldId="264"/>
            <ac:spMk id="24" creationId="{A8D57A06-A426-446D-B02C-A2DC6B62E45E}"/>
          </ac:spMkLst>
        </pc:spChg>
        <pc:picChg chg="mod">
          <ac:chgData name="Kevin Riley" userId="1f08fd168d63745c" providerId="LiveId" clId="{74BDD6E2-83E3-4482-9C45-E80739116E2F}" dt="2024-02-07T22:58:29.264" v="4466" actId="1036"/>
          <ac:picMkLst>
            <pc:docMk/>
            <pc:sldMk cId="1352712761" sldId="264"/>
            <ac:picMk id="4" creationId="{B5C3D5AF-9EA6-FF0F-2AA0-140F2908F376}"/>
          </ac:picMkLst>
        </pc:picChg>
      </pc:sldChg>
      <pc:sldChg chg="modSp new del mod">
        <pc:chgData name="Kevin Riley" userId="1f08fd168d63745c" providerId="LiveId" clId="{74BDD6E2-83E3-4482-9C45-E80739116E2F}" dt="2024-02-05T17:42:12.079" v="2008" actId="47"/>
        <pc:sldMkLst>
          <pc:docMk/>
          <pc:sldMk cId="2769232279" sldId="265"/>
        </pc:sldMkLst>
        <pc:spChg chg="mod">
          <ac:chgData name="Kevin Riley" userId="1f08fd168d63745c" providerId="LiveId" clId="{74BDD6E2-83E3-4482-9C45-E80739116E2F}" dt="2024-02-05T17:12:23.051" v="1215" actId="20577"/>
          <ac:spMkLst>
            <pc:docMk/>
            <pc:sldMk cId="2769232279" sldId="265"/>
            <ac:spMk id="2" creationId="{B2BB80B2-50CD-2863-3745-17A185DE39D4}"/>
          </ac:spMkLst>
        </pc:spChg>
      </pc:sldChg>
      <pc:sldChg chg="addSp delSp modSp add mod ord setBg">
        <pc:chgData name="Kevin Riley" userId="1f08fd168d63745c" providerId="LiveId" clId="{74BDD6E2-83E3-4482-9C45-E80739116E2F}" dt="2024-02-06T22:34:21.250" v="4354" actId="33524"/>
        <pc:sldMkLst>
          <pc:docMk/>
          <pc:sldMk cId="1461373628" sldId="266"/>
        </pc:sldMkLst>
        <pc:spChg chg="mod">
          <ac:chgData name="Kevin Riley" userId="1f08fd168d63745c" providerId="LiveId" clId="{74BDD6E2-83E3-4482-9C45-E80739116E2F}" dt="2024-02-06T19:33:05.340" v="3673" actId="20577"/>
          <ac:spMkLst>
            <pc:docMk/>
            <pc:sldMk cId="1461373628" sldId="266"/>
            <ac:spMk id="2" creationId="{B30EDBCD-F469-2309-85B5-2C0C9ACDD063}"/>
          </ac:spMkLst>
        </pc:spChg>
        <pc:spChg chg="del mod">
          <ac:chgData name="Kevin Riley" userId="1f08fd168d63745c" providerId="LiveId" clId="{74BDD6E2-83E3-4482-9C45-E80739116E2F}" dt="2024-02-06T19:15:23.268" v="3474" actId="26606"/>
          <ac:spMkLst>
            <pc:docMk/>
            <pc:sldMk cId="1461373628" sldId="266"/>
            <ac:spMk id="3" creationId="{3C7E3F3A-3A51-3B4C-A930-B11A37EDE851}"/>
          </ac:spMkLst>
        </pc:spChg>
        <pc:spChg chg="add">
          <ac:chgData name="Kevin Riley" userId="1f08fd168d63745c" providerId="LiveId" clId="{74BDD6E2-83E3-4482-9C45-E80739116E2F}" dt="2024-02-06T19:15:23.268" v="3474" actId="26606"/>
          <ac:spMkLst>
            <pc:docMk/>
            <pc:sldMk cId="1461373628" sldId="266"/>
            <ac:spMk id="9" creationId="{BACC6370-2D7E-4714-9D71-7542949D7D5D}"/>
          </ac:spMkLst>
        </pc:spChg>
        <pc:spChg chg="add">
          <ac:chgData name="Kevin Riley" userId="1f08fd168d63745c" providerId="LiveId" clId="{74BDD6E2-83E3-4482-9C45-E80739116E2F}" dt="2024-02-06T19:15:23.268" v="3474" actId="26606"/>
          <ac:spMkLst>
            <pc:docMk/>
            <pc:sldMk cId="1461373628" sldId="266"/>
            <ac:spMk id="11" creationId="{256B2C21-A230-48C0-8DF1-C46611373C44}"/>
          </ac:spMkLst>
        </pc:spChg>
        <pc:spChg chg="add">
          <ac:chgData name="Kevin Riley" userId="1f08fd168d63745c" providerId="LiveId" clId="{74BDD6E2-83E3-4482-9C45-E80739116E2F}" dt="2024-02-06T19:15:23.268" v="3474" actId="26606"/>
          <ac:spMkLst>
            <pc:docMk/>
            <pc:sldMk cId="1461373628" sldId="266"/>
            <ac:spMk id="13" creationId="{3847E18C-932D-4C95-AABA-FEC7C9499AD7}"/>
          </ac:spMkLst>
        </pc:spChg>
        <pc:spChg chg="add">
          <ac:chgData name="Kevin Riley" userId="1f08fd168d63745c" providerId="LiveId" clId="{74BDD6E2-83E3-4482-9C45-E80739116E2F}" dt="2024-02-06T19:15:23.268" v="3474" actId="26606"/>
          <ac:spMkLst>
            <pc:docMk/>
            <pc:sldMk cId="1461373628" sldId="266"/>
            <ac:spMk id="15" creationId="{3150CB11-0C61-439E-910F-5787759E72A0}"/>
          </ac:spMkLst>
        </pc:spChg>
        <pc:spChg chg="add">
          <ac:chgData name="Kevin Riley" userId="1f08fd168d63745c" providerId="LiveId" clId="{74BDD6E2-83E3-4482-9C45-E80739116E2F}" dt="2024-02-06T19:15:23.268" v="3474" actId="26606"/>
          <ac:spMkLst>
            <pc:docMk/>
            <pc:sldMk cId="1461373628" sldId="266"/>
            <ac:spMk id="17" creationId="{43F8A58B-5155-44CE-A5FF-7647B47D0A7A}"/>
          </ac:spMkLst>
        </pc:spChg>
        <pc:spChg chg="add">
          <ac:chgData name="Kevin Riley" userId="1f08fd168d63745c" providerId="LiveId" clId="{74BDD6E2-83E3-4482-9C45-E80739116E2F}" dt="2024-02-06T19:15:23.268" v="3474" actId="26606"/>
          <ac:spMkLst>
            <pc:docMk/>
            <pc:sldMk cId="1461373628" sldId="266"/>
            <ac:spMk id="19" creationId="{443F2ACA-E6D6-4028-82DD-F03C262D5DE6}"/>
          </ac:spMkLst>
        </pc:spChg>
        <pc:graphicFrameChg chg="add mod">
          <ac:chgData name="Kevin Riley" userId="1f08fd168d63745c" providerId="LiveId" clId="{74BDD6E2-83E3-4482-9C45-E80739116E2F}" dt="2024-02-06T22:34:21.250" v="4354" actId="33524"/>
          <ac:graphicFrameMkLst>
            <pc:docMk/>
            <pc:sldMk cId="1461373628" sldId="266"/>
            <ac:graphicFrameMk id="5" creationId="{6439B070-C17F-D396-DD20-4DC1EA8843FA}"/>
          </ac:graphicFrameMkLst>
        </pc:graphicFrameChg>
      </pc:sldChg>
      <pc:sldChg chg="addSp delSp modSp new mod setBg">
        <pc:chgData name="Kevin Riley" userId="1f08fd168d63745c" providerId="LiveId" clId="{74BDD6E2-83E3-4482-9C45-E80739116E2F}" dt="2024-02-07T23:03:31.954" v="4565" actId="20577"/>
        <pc:sldMkLst>
          <pc:docMk/>
          <pc:sldMk cId="274251364" sldId="267"/>
        </pc:sldMkLst>
        <pc:spChg chg="mod">
          <ac:chgData name="Kevin Riley" userId="1f08fd168d63745c" providerId="LiveId" clId="{74BDD6E2-83E3-4482-9C45-E80739116E2F}" dt="2024-02-06T19:32:31.171" v="3659" actId="27636"/>
          <ac:spMkLst>
            <pc:docMk/>
            <pc:sldMk cId="274251364" sldId="267"/>
            <ac:spMk id="2" creationId="{47376244-4209-E317-8D2F-9560B624858A}"/>
          </ac:spMkLst>
        </pc:spChg>
        <pc:spChg chg="del mod">
          <ac:chgData name="Kevin Riley" userId="1f08fd168d63745c" providerId="LiveId" clId="{74BDD6E2-83E3-4482-9C45-E80739116E2F}" dt="2024-02-06T19:16:47.508" v="3482" actId="26606"/>
          <ac:spMkLst>
            <pc:docMk/>
            <pc:sldMk cId="274251364" sldId="267"/>
            <ac:spMk id="3" creationId="{E1C6A99A-3C09-349B-4563-B3BCA33AA48D}"/>
          </ac:spMkLst>
        </pc:spChg>
        <pc:spChg chg="add">
          <ac:chgData name="Kevin Riley" userId="1f08fd168d63745c" providerId="LiveId" clId="{74BDD6E2-83E3-4482-9C45-E80739116E2F}" dt="2024-02-06T19:16:47.508" v="3482" actId="26606"/>
          <ac:spMkLst>
            <pc:docMk/>
            <pc:sldMk cId="274251364" sldId="267"/>
            <ac:spMk id="9" creationId="{BACC6370-2D7E-4714-9D71-7542949D7D5D}"/>
          </ac:spMkLst>
        </pc:spChg>
        <pc:spChg chg="add">
          <ac:chgData name="Kevin Riley" userId="1f08fd168d63745c" providerId="LiveId" clId="{74BDD6E2-83E3-4482-9C45-E80739116E2F}" dt="2024-02-06T19:16:47.508" v="3482" actId="26606"/>
          <ac:spMkLst>
            <pc:docMk/>
            <pc:sldMk cId="274251364" sldId="267"/>
            <ac:spMk id="11" creationId="{256B2C21-A230-48C0-8DF1-C46611373C44}"/>
          </ac:spMkLst>
        </pc:spChg>
        <pc:spChg chg="add">
          <ac:chgData name="Kevin Riley" userId="1f08fd168d63745c" providerId="LiveId" clId="{74BDD6E2-83E3-4482-9C45-E80739116E2F}" dt="2024-02-06T19:16:47.508" v="3482" actId="26606"/>
          <ac:spMkLst>
            <pc:docMk/>
            <pc:sldMk cId="274251364" sldId="267"/>
            <ac:spMk id="13" creationId="{3847E18C-932D-4C95-AABA-FEC7C9499AD7}"/>
          </ac:spMkLst>
        </pc:spChg>
        <pc:spChg chg="add">
          <ac:chgData name="Kevin Riley" userId="1f08fd168d63745c" providerId="LiveId" clId="{74BDD6E2-83E3-4482-9C45-E80739116E2F}" dt="2024-02-06T19:16:47.508" v="3482" actId="26606"/>
          <ac:spMkLst>
            <pc:docMk/>
            <pc:sldMk cId="274251364" sldId="267"/>
            <ac:spMk id="15" creationId="{3150CB11-0C61-439E-910F-5787759E72A0}"/>
          </ac:spMkLst>
        </pc:spChg>
        <pc:spChg chg="add">
          <ac:chgData name="Kevin Riley" userId="1f08fd168d63745c" providerId="LiveId" clId="{74BDD6E2-83E3-4482-9C45-E80739116E2F}" dt="2024-02-06T19:16:47.508" v="3482" actId="26606"/>
          <ac:spMkLst>
            <pc:docMk/>
            <pc:sldMk cId="274251364" sldId="267"/>
            <ac:spMk id="17" creationId="{43F8A58B-5155-44CE-A5FF-7647B47D0A7A}"/>
          </ac:spMkLst>
        </pc:spChg>
        <pc:spChg chg="add">
          <ac:chgData name="Kevin Riley" userId="1f08fd168d63745c" providerId="LiveId" clId="{74BDD6E2-83E3-4482-9C45-E80739116E2F}" dt="2024-02-06T19:16:47.508" v="3482" actId="26606"/>
          <ac:spMkLst>
            <pc:docMk/>
            <pc:sldMk cId="274251364" sldId="267"/>
            <ac:spMk id="19" creationId="{443F2ACA-E6D6-4028-82DD-F03C262D5DE6}"/>
          </ac:spMkLst>
        </pc:spChg>
        <pc:graphicFrameChg chg="add mod">
          <ac:chgData name="Kevin Riley" userId="1f08fd168d63745c" providerId="LiveId" clId="{74BDD6E2-83E3-4482-9C45-E80739116E2F}" dt="2024-02-07T23:03:31.954" v="4565" actId="20577"/>
          <ac:graphicFrameMkLst>
            <pc:docMk/>
            <pc:sldMk cId="274251364" sldId="267"/>
            <ac:graphicFrameMk id="5" creationId="{53A09146-0978-FB14-9E6F-AD4CC143B292}"/>
          </ac:graphicFrameMkLst>
        </pc:graphicFrameChg>
      </pc:sldChg>
      <pc:sldChg chg="addSp delSp modSp new mod">
        <pc:chgData name="Kevin Riley" userId="1f08fd168d63745c" providerId="LiveId" clId="{74BDD6E2-83E3-4482-9C45-E80739116E2F}" dt="2024-02-07T23:09:19.418" v="4602" actId="20577"/>
        <pc:sldMkLst>
          <pc:docMk/>
          <pc:sldMk cId="350786628" sldId="268"/>
        </pc:sldMkLst>
        <pc:spChg chg="mod">
          <ac:chgData name="Kevin Riley" userId="1f08fd168d63745c" providerId="LiveId" clId="{74BDD6E2-83E3-4482-9C45-E80739116E2F}" dt="2024-02-06T16:59:48.285" v="3393" actId="1076"/>
          <ac:spMkLst>
            <pc:docMk/>
            <pc:sldMk cId="350786628" sldId="268"/>
            <ac:spMk id="2" creationId="{A97061DC-AE4B-03B9-5C8A-797FF6D807E7}"/>
          </ac:spMkLst>
        </pc:spChg>
        <pc:spChg chg="del mod">
          <ac:chgData name="Kevin Riley" userId="1f08fd168d63745c" providerId="LiveId" clId="{74BDD6E2-83E3-4482-9C45-E80739116E2F}" dt="2024-02-06T16:58:25.315" v="3355" actId="478"/>
          <ac:spMkLst>
            <pc:docMk/>
            <pc:sldMk cId="350786628" sldId="268"/>
            <ac:spMk id="3" creationId="{10719D48-E284-8B6F-1118-A6347715BA8A}"/>
          </ac:spMkLst>
        </pc:spChg>
        <pc:spChg chg="add del mod">
          <ac:chgData name="Kevin Riley" userId="1f08fd168d63745c" providerId="LiveId" clId="{74BDD6E2-83E3-4482-9C45-E80739116E2F}" dt="2024-02-06T16:58:51.949" v="3383" actId="478"/>
          <ac:spMkLst>
            <pc:docMk/>
            <pc:sldMk cId="350786628" sldId="268"/>
            <ac:spMk id="7" creationId="{119672B6-79DC-A092-3471-DC9A5F6462CB}"/>
          </ac:spMkLst>
        </pc:spChg>
        <pc:graphicFrameChg chg="add del modGraphic">
          <ac:chgData name="Kevin Riley" userId="1f08fd168d63745c" providerId="LiveId" clId="{74BDD6E2-83E3-4482-9C45-E80739116E2F}" dt="2024-02-06T16:54:58.348" v="3036" actId="478"/>
          <ac:graphicFrameMkLst>
            <pc:docMk/>
            <pc:sldMk cId="350786628" sldId="268"/>
            <ac:graphicFrameMk id="4" creationId="{4E2C2867-EF8D-F9D2-79FA-EB1DE5A25520}"/>
          </ac:graphicFrameMkLst>
        </pc:graphicFrameChg>
        <pc:graphicFrameChg chg="add mod modGraphic">
          <ac:chgData name="Kevin Riley" userId="1f08fd168d63745c" providerId="LiveId" clId="{74BDD6E2-83E3-4482-9C45-E80739116E2F}" dt="2024-02-07T23:09:19.418" v="4602" actId="20577"/>
          <ac:graphicFrameMkLst>
            <pc:docMk/>
            <pc:sldMk cId="350786628" sldId="268"/>
            <ac:graphicFrameMk id="5" creationId="{BE7AE502-7686-B14F-2068-C0466798AB79}"/>
          </ac:graphicFrameMkLst>
        </pc:graphicFrameChg>
      </pc:sldChg>
      <pc:sldChg chg="addSp delSp modSp new mod setBg">
        <pc:chgData name="Kevin Riley" userId="1f08fd168d63745c" providerId="LiveId" clId="{74BDD6E2-83E3-4482-9C45-E80739116E2F}" dt="2024-02-07T23:16:22.413" v="4657" actId="113"/>
        <pc:sldMkLst>
          <pc:docMk/>
          <pc:sldMk cId="1256120363" sldId="269"/>
        </pc:sldMkLst>
        <pc:spChg chg="mod">
          <ac:chgData name="Kevin Riley" userId="1f08fd168d63745c" providerId="LiveId" clId="{74BDD6E2-83E3-4482-9C45-E80739116E2F}" dt="2024-02-06T19:17:02.087" v="3483" actId="26606"/>
          <ac:spMkLst>
            <pc:docMk/>
            <pc:sldMk cId="1256120363" sldId="269"/>
            <ac:spMk id="2" creationId="{9FC1D935-0B1B-31E1-CCF8-2CC6640A4042}"/>
          </ac:spMkLst>
        </pc:spChg>
        <pc:spChg chg="add mod">
          <ac:chgData name="Kevin Riley" userId="1f08fd168d63745c" providerId="LiveId" clId="{74BDD6E2-83E3-4482-9C45-E80739116E2F}" dt="2024-02-07T23:16:22.413" v="4657" actId="113"/>
          <ac:spMkLst>
            <pc:docMk/>
            <pc:sldMk cId="1256120363" sldId="269"/>
            <ac:spMk id="3" creationId="{6B56B53D-45FF-DC13-C5C5-F0089AE7D128}"/>
          </ac:spMkLst>
        </pc:spChg>
        <pc:spChg chg="del mod">
          <ac:chgData name="Kevin Riley" userId="1f08fd168d63745c" providerId="LiveId" clId="{74BDD6E2-83E3-4482-9C45-E80739116E2F}" dt="2024-02-06T19:17:02.087" v="3483" actId="26606"/>
          <ac:spMkLst>
            <pc:docMk/>
            <pc:sldMk cId="1256120363" sldId="269"/>
            <ac:spMk id="3" creationId="{73D0ACE6-A837-F927-3D81-5BC912FA3ABD}"/>
          </ac:spMkLst>
        </pc:spChg>
        <pc:spChg chg="add">
          <ac:chgData name="Kevin Riley" userId="1f08fd168d63745c" providerId="LiveId" clId="{74BDD6E2-83E3-4482-9C45-E80739116E2F}" dt="2024-02-06T19:17:02.087" v="3483" actId="26606"/>
          <ac:spMkLst>
            <pc:docMk/>
            <pc:sldMk cId="1256120363" sldId="269"/>
            <ac:spMk id="9" creationId="{BACC6370-2D7E-4714-9D71-7542949D7D5D}"/>
          </ac:spMkLst>
        </pc:spChg>
        <pc:spChg chg="add">
          <ac:chgData name="Kevin Riley" userId="1f08fd168d63745c" providerId="LiveId" clId="{74BDD6E2-83E3-4482-9C45-E80739116E2F}" dt="2024-02-06T19:17:02.087" v="3483" actId="26606"/>
          <ac:spMkLst>
            <pc:docMk/>
            <pc:sldMk cId="1256120363" sldId="269"/>
            <ac:spMk id="11" creationId="{256B2C21-A230-48C0-8DF1-C46611373C44}"/>
          </ac:spMkLst>
        </pc:spChg>
        <pc:spChg chg="add">
          <ac:chgData name="Kevin Riley" userId="1f08fd168d63745c" providerId="LiveId" clId="{74BDD6E2-83E3-4482-9C45-E80739116E2F}" dt="2024-02-06T19:17:02.087" v="3483" actId="26606"/>
          <ac:spMkLst>
            <pc:docMk/>
            <pc:sldMk cId="1256120363" sldId="269"/>
            <ac:spMk id="13" creationId="{3847E18C-932D-4C95-AABA-FEC7C9499AD7}"/>
          </ac:spMkLst>
        </pc:spChg>
        <pc:spChg chg="add">
          <ac:chgData name="Kevin Riley" userId="1f08fd168d63745c" providerId="LiveId" clId="{74BDD6E2-83E3-4482-9C45-E80739116E2F}" dt="2024-02-06T19:17:02.087" v="3483" actId="26606"/>
          <ac:spMkLst>
            <pc:docMk/>
            <pc:sldMk cId="1256120363" sldId="269"/>
            <ac:spMk id="15" creationId="{3150CB11-0C61-439E-910F-5787759E72A0}"/>
          </ac:spMkLst>
        </pc:spChg>
        <pc:spChg chg="add">
          <ac:chgData name="Kevin Riley" userId="1f08fd168d63745c" providerId="LiveId" clId="{74BDD6E2-83E3-4482-9C45-E80739116E2F}" dt="2024-02-06T19:17:02.087" v="3483" actId="26606"/>
          <ac:spMkLst>
            <pc:docMk/>
            <pc:sldMk cId="1256120363" sldId="269"/>
            <ac:spMk id="17" creationId="{43F8A58B-5155-44CE-A5FF-7647B47D0A7A}"/>
          </ac:spMkLst>
        </pc:spChg>
        <pc:spChg chg="add">
          <ac:chgData name="Kevin Riley" userId="1f08fd168d63745c" providerId="LiveId" clId="{74BDD6E2-83E3-4482-9C45-E80739116E2F}" dt="2024-02-06T19:17:02.087" v="3483" actId="26606"/>
          <ac:spMkLst>
            <pc:docMk/>
            <pc:sldMk cId="1256120363" sldId="269"/>
            <ac:spMk id="19" creationId="{443F2ACA-E6D6-4028-82DD-F03C262D5DE6}"/>
          </ac:spMkLst>
        </pc:spChg>
        <pc:graphicFrameChg chg="add mod">
          <ac:chgData name="Kevin Riley" userId="1f08fd168d63745c" providerId="LiveId" clId="{74BDD6E2-83E3-4482-9C45-E80739116E2F}" dt="2024-02-06T19:29:03.563" v="3515" actId="313"/>
          <ac:graphicFrameMkLst>
            <pc:docMk/>
            <pc:sldMk cId="1256120363" sldId="269"/>
            <ac:graphicFrameMk id="5" creationId="{5BDF49B6-9CFC-A124-4F93-8B2259D6D029}"/>
          </ac:graphicFrameMkLst>
        </pc:graphicFrameChg>
      </pc:sldChg>
      <pc:sldChg chg="addSp delSp modSp new del mod">
        <pc:chgData name="Kevin Riley" userId="1f08fd168d63745c" providerId="LiveId" clId="{74BDD6E2-83E3-4482-9C45-E80739116E2F}" dt="2024-02-06T14:41:50.666" v="2903" actId="2696"/>
        <pc:sldMkLst>
          <pc:docMk/>
          <pc:sldMk cId="3756434700" sldId="270"/>
        </pc:sldMkLst>
        <pc:spChg chg="del">
          <ac:chgData name="Kevin Riley" userId="1f08fd168d63745c" providerId="LiveId" clId="{74BDD6E2-83E3-4482-9C45-E80739116E2F}" dt="2024-02-05T18:07:09.899" v="2248" actId="478"/>
          <ac:spMkLst>
            <pc:docMk/>
            <pc:sldMk cId="3756434700" sldId="270"/>
            <ac:spMk id="2" creationId="{9CB71D4F-6214-620D-4AA4-26DF081B9FD8}"/>
          </ac:spMkLst>
        </pc:spChg>
        <pc:spChg chg="del">
          <ac:chgData name="Kevin Riley" userId="1f08fd168d63745c" providerId="LiveId" clId="{74BDD6E2-83E3-4482-9C45-E80739116E2F}" dt="2024-02-05T18:07:07.459" v="2247"/>
          <ac:spMkLst>
            <pc:docMk/>
            <pc:sldMk cId="3756434700" sldId="270"/>
            <ac:spMk id="3" creationId="{DC32DCB0-8957-7BFA-FF3B-AC984FB68B49}"/>
          </ac:spMkLst>
        </pc:spChg>
        <pc:spChg chg="add mod">
          <ac:chgData name="Kevin Riley" userId="1f08fd168d63745c" providerId="LiveId" clId="{74BDD6E2-83E3-4482-9C45-E80739116E2F}" dt="2024-02-05T18:07:23.349" v="2252" actId="478"/>
          <ac:spMkLst>
            <pc:docMk/>
            <pc:sldMk cId="3756434700" sldId="270"/>
            <ac:spMk id="4" creationId="{B0FFB189-3F2A-3E98-9D58-FBE899B149F6}"/>
          </ac:spMkLst>
        </pc:spChg>
        <pc:picChg chg="add del mod">
          <ac:chgData name="Kevin Riley" userId="1f08fd168d63745c" providerId="LiveId" clId="{74BDD6E2-83E3-4482-9C45-E80739116E2F}" dt="2024-02-05T18:07:23.349" v="2252" actId="478"/>
          <ac:picMkLst>
            <pc:docMk/>
            <pc:sldMk cId="3756434700" sldId="270"/>
            <ac:picMk id="1026" creationId="{3DAD98CD-4230-3F92-F900-D25ADDFA900C}"/>
          </ac:picMkLst>
        </pc:picChg>
      </pc:sldChg>
      <pc:sldChg chg="addSp delSp modSp new mod">
        <pc:chgData name="Kevin Riley" userId="1f08fd168d63745c" providerId="LiveId" clId="{74BDD6E2-83E3-4482-9C45-E80739116E2F}" dt="2024-02-06T19:19:17.373" v="3513" actId="122"/>
        <pc:sldMkLst>
          <pc:docMk/>
          <pc:sldMk cId="3768720370" sldId="271"/>
        </pc:sldMkLst>
        <pc:spChg chg="mod">
          <ac:chgData name="Kevin Riley" userId="1f08fd168d63745c" providerId="LiveId" clId="{74BDD6E2-83E3-4482-9C45-E80739116E2F}" dt="2024-02-06T19:19:17.373" v="3513" actId="122"/>
          <ac:spMkLst>
            <pc:docMk/>
            <pc:sldMk cId="3768720370" sldId="271"/>
            <ac:spMk id="2" creationId="{59B3EF19-4C2F-8C50-3EE0-09CFD0FAE312}"/>
          </ac:spMkLst>
        </pc:spChg>
        <pc:spChg chg="del">
          <ac:chgData name="Kevin Riley" userId="1f08fd168d63745c" providerId="LiveId" clId="{74BDD6E2-83E3-4482-9C45-E80739116E2F}" dt="2024-02-05T19:39:00.628" v="2271" actId="22"/>
          <ac:spMkLst>
            <pc:docMk/>
            <pc:sldMk cId="3768720370" sldId="271"/>
            <ac:spMk id="3" creationId="{420B7561-5425-012D-7D41-2330547595C4}"/>
          </ac:spMkLst>
        </pc:spChg>
        <pc:spChg chg="add mod">
          <ac:chgData name="Kevin Riley" userId="1f08fd168d63745c" providerId="LiveId" clId="{74BDD6E2-83E3-4482-9C45-E80739116E2F}" dt="2024-02-06T16:48:31.508" v="2926" actId="207"/>
          <ac:spMkLst>
            <pc:docMk/>
            <pc:sldMk cId="3768720370" sldId="271"/>
            <ac:spMk id="6" creationId="{0F6E2C16-A75C-EE05-778A-C51229BACAE7}"/>
          </ac:spMkLst>
        </pc:spChg>
        <pc:spChg chg="add mod">
          <ac:chgData name="Kevin Riley" userId="1f08fd168d63745c" providerId="LiveId" clId="{74BDD6E2-83E3-4482-9C45-E80739116E2F}" dt="2024-02-06T16:49:07.437" v="2935" actId="14100"/>
          <ac:spMkLst>
            <pc:docMk/>
            <pc:sldMk cId="3768720370" sldId="271"/>
            <ac:spMk id="7" creationId="{250D456F-54B9-58E0-D532-63EC218C85EC}"/>
          </ac:spMkLst>
        </pc:spChg>
        <pc:picChg chg="add mod ord">
          <ac:chgData name="Kevin Riley" userId="1f08fd168d63745c" providerId="LiveId" clId="{74BDD6E2-83E3-4482-9C45-E80739116E2F}" dt="2024-02-05T19:39:31.820" v="2343" actId="1076"/>
          <ac:picMkLst>
            <pc:docMk/>
            <pc:sldMk cId="3768720370" sldId="271"/>
            <ac:picMk id="5" creationId="{FE1B945A-8653-F93F-2386-5E888B85E777}"/>
          </ac:picMkLst>
        </pc:picChg>
      </pc:sldChg>
      <pc:sldChg chg="addSp delSp modSp new mod">
        <pc:chgData name="Kevin Riley" userId="1f08fd168d63745c" providerId="LiveId" clId="{74BDD6E2-83E3-4482-9C45-E80739116E2F}" dt="2024-02-06T16:50:16.806" v="2946" actId="1076"/>
        <pc:sldMkLst>
          <pc:docMk/>
          <pc:sldMk cId="2331921666" sldId="272"/>
        </pc:sldMkLst>
        <pc:spChg chg="del">
          <ac:chgData name="Kevin Riley" userId="1f08fd168d63745c" providerId="LiveId" clId="{74BDD6E2-83E3-4482-9C45-E80739116E2F}" dt="2024-02-06T16:49:31.500" v="2936" actId="478"/>
          <ac:spMkLst>
            <pc:docMk/>
            <pc:sldMk cId="2331921666" sldId="272"/>
            <ac:spMk id="2" creationId="{F324AA53-6401-58CC-2E42-A2F293F09B58}"/>
          </ac:spMkLst>
        </pc:spChg>
        <pc:spChg chg="del">
          <ac:chgData name="Kevin Riley" userId="1f08fd168d63745c" providerId="LiveId" clId="{74BDD6E2-83E3-4482-9C45-E80739116E2F}" dt="2024-02-05T19:40:42.440" v="2345" actId="22"/>
          <ac:spMkLst>
            <pc:docMk/>
            <pc:sldMk cId="2331921666" sldId="272"/>
            <ac:spMk id="3" creationId="{B0497C61-BF83-A762-8F6E-F4B99CE9B594}"/>
          </ac:spMkLst>
        </pc:spChg>
        <pc:spChg chg="add mod">
          <ac:chgData name="Kevin Riley" userId="1f08fd168d63745c" providerId="LiveId" clId="{74BDD6E2-83E3-4482-9C45-E80739116E2F}" dt="2024-02-06T16:49:55.206" v="2944" actId="14100"/>
          <ac:spMkLst>
            <pc:docMk/>
            <pc:sldMk cId="2331921666" sldId="272"/>
            <ac:spMk id="8" creationId="{8A4219E1-A95E-DD7C-0155-12B80C41817E}"/>
          </ac:spMkLst>
        </pc:spChg>
        <pc:spChg chg="add mod">
          <ac:chgData name="Kevin Riley" userId="1f08fd168d63745c" providerId="LiveId" clId="{74BDD6E2-83E3-4482-9C45-E80739116E2F}" dt="2024-02-06T16:50:16.806" v="2946" actId="1076"/>
          <ac:spMkLst>
            <pc:docMk/>
            <pc:sldMk cId="2331921666" sldId="272"/>
            <ac:spMk id="9" creationId="{D90C5F5B-925D-2E00-CAC3-31C100E9FC3B}"/>
          </ac:spMkLst>
        </pc:spChg>
        <pc:picChg chg="add mod ord">
          <ac:chgData name="Kevin Riley" userId="1f08fd168d63745c" providerId="LiveId" clId="{74BDD6E2-83E3-4482-9C45-E80739116E2F}" dt="2024-02-06T16:49:45.064" v="2941" actId="1076"/>
          <ac:picMkLst>
            <pc:docMk/>
            <pc:sldMk cId="2331921666" sldId="272"/>
            <ac:picMk id="5" creationId="{4860B810-B14A-4C75-076E-2999061290F5}"/>
          </ac:picMkLst>
        </pc:picChg>
        <pc:picChg chg="add del mod">
          <ac:chgData name="Kevin Riley" userId="1f08fd168d63745c" providerId="LiveId" clId="{74BDD6E2-83E3-4482-9C45-E80739116E2F}" dt="2024-02-05T19:42:39.867" v="2349" actId="478"/>
          <ac:picMkLst>
            <pc:docMk/>
            <pc:sldMk cId="2331921666" sldId="272"/>
            <ac:picMk id="7" creationId="{AD2B1C55-5B08-CFCA-CDF5-9D6ECAD8EB8B}"/>
          </ac:picMkLst>
        </pc:picChg>
      </pc:sldChg>
      <pc:sldChg chg="addSp delSp modSp new mod">
        <pc:chgData name="Kevin Riley" userId="1f08fd168d63745c" providerId="LiveId" clId="{74BDD6E2-83E3-4482-9C45-E80739116E2F}" dt="2024-02-06T16:50:35.611" v="2952" actId="14100"/>
        <pc:sldMkLst>
          <pc:docMk/>
          <pc:sldMk cId="2758581324" sldId="273"/>
        </pc:sldMkLst>
        <pc:spChg chg="del">
          <ac:chgData name="Kevin Riley" userId="1f08fd168d63745c" providerId="LiveId" clId="{74BDD6E2-83E3-4482-9C45-E80739116E2F}" dt="2024-02-05T19:42:51.095" v="2355" actId="478"/>
          <ac:spMkLst>
            <pc:docMk/>
            <pc:sldMk cId="2758581324" sldId="273"/>
            <ac:spMk id="2" creationId="{6B62FFAF-378B-39B5-B44B-BF8AA364F995}"/>
          </ac:spMkLst>
        </pc:spChg>
        <pc:spChg chg="del">
          <ac:chgData name="Kevin Riley" userId="1f08fd168d63745c" providerId="LiveId" clId="{74BDD6E2-83E3-4482-9C45-E80739116E2F}" dt="2024-02-05T19:42:43.407" v="2351"/>
          <ac:spMkLst>
            <pc:docMk/>
            <pc:sldMk cId="2758581324" sldId="273"/>
            <ac:spMk id="3" creationId="{1C09114C-C9FA-E413-71B1-7715A87BDDE3}"/>
          </ac:spMkLst>
        </pc:spChg>
        <pc:spChg chg="add mod">
          <ac:chgData name="Kevin Riley" userId="1f08fd168d63745c" providerId="LiveId" clId="{74BDD6E2-83E3-4482-9C45-E80739116E2F}" dt="2024-02-06T16:50:35.611" v="2952" actId="14100"/>
          <ac:spMkLst>
            <pc:docMk/>
            <pc:sldMk cId="2758581324" sldId="273"/>
            <ac:spMk id="5" creationId="{69864A1F-67D7-65F4-F205-5C8B7FD3988F}"/>
          </ac:spMkLst>
        </pc:spChg>
        <pc:picChg chg="add mod">
          <ac:chgData name="Kevin Riley" userId="1f08fd168d63745c" providerId="LiveId" clId="{74BDD6E2-83E3-4482-9C45-E80739116E2F}" dt="2024-02-06T16:50:26.372" v="2949" actId="1076"/>
          <ac:picMkLst>
            <pc:docMk/>
            <pc:sldMk cId="2758581324" sldId="273"/>
            <ac:picMk id="4" creationId="{385B6DAC-DADB-5210-A01A-1BD52B9574DC}"/>
          </ac:picMkLst>
        </pc:picChg>
      </pc:sldChg>
      <pc:sldChg chg="addSp delSp modSp new mod ord setBg">
        <pc:chgData name="Kevin Riley" userId="1f08fd168d63745c" providerId="LiveId" clId="{74BDD6E2-83E3-4482-9C45-E80739116E2F}" dt="2024-02-06T19:06:10.905" v="3466" actId="20577"/>
        <pc:sldMkLst>
          <pc:docMk/>
          <pc:sldMk cId="2379114842" sldId="274"/>
        </pc:sldMkLst>
        <pc:spChg chg="mod">
          <ac:chgData name="Kevin Riley" userId="1f08fd168d63745c" providerId="LiveId" clId="{74BDD6E2-83E3-4482-9C45-E80739116E2F}" dt="2024-02-06T14:17:33.984" v="2821" actId="26606"/>
          <ac:spMkLst>
            <pc:docMk/>
            <pc:sldMk cId="2379114842" sldId="274"/>
            <ac:spMk id="2" creationId="{432B069A-3CFE-E0DA-130D-E6004841EBD4}"/>
          </ac:spMkLst>
        </pc:spChg>
        <pc:spChg chg="mod ord">
          <ac:chgData name="Kevin Riley" userId="1f08fd168d63745c" providerId="LiveId" clId="{74BDD6E2-83E3-4482-9C45-E80739116E2F}" dt="2024-02-06T19:06:10.905" v="3466" actId="20577"/>
          <ac:spMkLst>
            <pc:docMk/>
            <pc:sldMk cId="2379114842" sldId="274"/>
            <ac:spMk id="3" creationId="{5F3C5ECF-3754-2FA8-C24B-4A0FCE3A01CC}"/>
          </ac:spMkLst>
        </pc:spChg>
        <pc:spChg chg="add del">
          <ac:chgData name="Kevin Riley" userId="1f08fd168d63745c" providerId="LiveId" clId="{74BDD6E2-83E3-4482-9C45-E80739116E2F}" dt="2024-02-06T14:17:33.984" v="2821" actId="26606"/>
          <ac:spMkLst>
            <pc:docMk/>
            <pc:sldMk cId="2379114842" sldId="274"/>
            <ac:spMk id="10" creationId="{327D73B4-9F5C-4A64-A179-51B9500CB8B5}"/>
          </ac:spMkLst>
        </pc:spChg>
        <pc:spChg chg="add del">
          <ac:chgData name="Kevin Riley" userId="1f08fd168d63745c" providerId="LiveId" clId="{74BDD6E2-83E3-4482-9C45-E80739116E2F}" dt="2024-02-06T14:17:33.984" v="2821" actId="26606"/>
          <ac:spMkLst>
            <pc:docMk/>
            <pc:sldMk cId="2379114842" sldId="274"/>
            <ac:spMk id="12" creationId="{C1F06963-6374-4B48-844F-071A9BAAAE02}"/>
          </ac:spMkLst>
        </pc:spChg>
        <pc:spChg chg="add del">
          <ac:chgData name="Kevin Riley" userId="1f08fd168d63745c" providerId="LiveId" clId="{74BDD6E2-83E3-4482-9C45-E80739116E2F}" dt="2024-02-06T14:17:33.984" v="2821" actId="26606"/>
          <ac:spMkLst>
            <pc:docMk/>
            <pc:sldMk cId="2379114842" sldId="274"/>
            <ac:spMk id="14" creationId="{6CB927A4-E432-4310-9CD5-E89FF5063179}"/>
          </ac:spMkLst>
        </pc:spChg>
        <pc:spChg chg="add del">
          <ac:chgData name="Kevin Riley" userId="1f08fd168d63745c" providerId="LiveId" clId="{74BDD6E2-83E3-4482-9C45-E80739116E2F}" dt="2024-02-06T14:17:33.984" v="2821" actId="26606"/>
          <ac:spMkLst>
            <pc:docMk/>
            <pc:sldMk cId="2379114842" sldId="274"/>
            <ac:spMk id="16" creationId="{1453BF6C-B012-48B7-B4E8-6D7AC7C27D02}"/>
          </ac:spMkLst>
        </pc:spChg>
        <pc:spChg chg="add del">
          <ac:chgData name="Kevin Riley" userId="1f08fd168d63745c" providerId="LiveId" clId="{74BDD6E2-83E3-4482-9C45-E80739116E2F}" dt="2024-02-06T14:17:33.984" v="2821" actId="26606"/>
          <ac:spMkLst>
            <pc:docMk/>
            <pc:sldMk cId="2379114842" sldId="274"/>
            <ac:spMk id="18" creationId="{E3020543-B24B-4EC4-8FFC-8DD88EEA91A8}"/>
          </ac:spMkLst>
        </pc:spChg>
        <pc:spChg chg="add">
          <ac:chgData name="Kevin Riley" userId="1f08fd168d63745c" providerId="LiveId" clId="{74BDD6E2-83E3-4482-9C45-E80739116E2F}" dt="2024-02-06T14:17:33.984" v="2821" actId="26606"/>
          <ac:spMkLst>
            <pc:docMk/>
            <pc:sldMk cId="2379114842" sldId="274"/>
            <ac:spMk id="25" creationId="{B210AC1D-4063-4C6E-9528-FA9C4C0C18E6}"/>
          </ac:spMkLst>
        </pc:spChg>
        <pc:spChg chg="add">
          <ac:chgData name="Kevin Riley" userId="1f08fd168d63745c" providerId="LiveId" clId="{74BDD6E2-83E3-4482-9C45-E80739116E2F}" dt="2024-02-06T14:17:33.984" v="2821" actId="26606"/>
          <ac:spMkLst>
            <pc:docMk/>
            <pc:sldMk cId="2379114842" sldId="274"/>
            <ac:spMk id="27" creationId="{02F8C595-E68C-4306-AED8-DC7826A0A506}"/>
          </ac:spMkLst>
        </pc:spChg>
        <pc:picChg chg="add del mod">
          <ac:chgData name="Kevin Riley" userId="1f08fd168d63745c" providerId="LiveId" clId="{74BDD6E2-83E3-4482-9C45-E80739116E2F}" dt="2024-02-06T14:17:11.191" v="2817" actId="478"/>
          <ac:picMkLst>
            <pc:docMk/>
            <pc:sldMk cId="2379114842" sldId="274"/>
            <ac:picMk id="5" creationId="{0BC5C041-66AF-61BA-1EFE-F62A804B36C4}"/>
          </ac:picMkLst>
        </pc:picChg>
        <pc:picChg chg="add mod">
          <ac:chgData name="Kevin Riley" userId="1f08fd168d63745c" providerId="LiveId" clId="{74BDD6E2-83E3-4482-9C45-E80739116E2F}" dt="2024-02-06T14:17:33.984" v="2821" actId="26606"/>
          <ac:picMkLst>
            <pc:docMk/>
            <pc:sldMk cId="2379114842" sldId="274"/>
            <ac:picMk id="7" creationId="{F95D418D-A5BF-1AE2-0FAA-CDB337BE775F}"/>
          </ac:picMkLst>
        </pc:picChg>
        <pc:cxnChg chg="add del">
          <ac:chgData name="Kevin Riley" userId="1f08fd168d63745c" providerId="LiveId" clId="{74BDD6E2-83E3-4482-9C45-E80739116E2F}" dt="2024-02-06T14:17:33.984" v="2821" actId="26606"/>
          <ac:cxnSpMkLst>
            <pc:docMk/>
            <pc:sldMk cId="2379114842" sldId="274"/>
            <ac:cxnSpMk id="20" creationId="{C49DA8F6-BCC1-4447-B54C-57856834B94B}"/>
          </ac:cxnSpMkLst>
        </pc:cxnChg>
      </pc:sldChg>
      <pc:sldChg chg="addSp delSp modSp new mod">
        <pc:chgData name="Kevin Riley" userId="1f08fd168d63745c" providerId="LiveId" clId="{74BDD6E2-83E3-4482-9C45-E80739116E2F}" dt="2024-02-06T16:51:03.777" v="2955" actId="1076"/>
        <pc:sldMkLst>
          <pc:docMk/>
          <pc:sldMk cId="1552047018" sldId="275"/>
        </pc:sldMkLst>
        <pc:spChg chg="del">
          <ac:chgData name="Kevin Riley" userId="1f08fd168d63745c" providerId="LiveId" clId="{74BDD6E2-83E3-4482-9C45-E80739116E2F}" dt="2024-02-05T22:29:39.869" v="2483" actId="478"/>
          <ac:spMkLst>
            <pc:docMk/>
            <pc:sldMk cId="1552047018" sldId="275"/>
            <ac:spMk id="2" creationId="{276ED524-1DF3-E152-76CB-0B1C5EEFCBDA}"/>
          </ac:spMkLst>
        </pc:spChg>
        <pc:spChg chg="del">
          <ac:chgData name="Kevin Riley" userId="1f08fd168d63745c" providerId="LiveId" clId="{74BDD6E2-83E3-4482-9C45-E80739116E2F}" dt="2024-02-05T22:29:34.303" v="2482" actId="22"/>
          <ac:spMkLst>
            <pc:docMk/>
            <pc:sldMk cId="1552047018" sldId="275"/>
            <ac:spMk id="3" creationId="{199178B5-332A-EC7A-E4E2-1A1AF2BE2DBF}"/>
          </ac:spMkLst>
        </pc:spChg>
        <pc:picChg chg="add mod ord">
          <ac:chgData name="Kevin Riley" userId="1f08fd168d63745c" providerId="LiveId" clId="{74BDD6E2-83E3-4482-9C45-E80739116E2F}" dt="2024-02-06T16:51:03.777" v="2955" actId="1076"/>
          <ac:picMkLst>
            <pc:docMk/>
            <pc:sldMk cId="1552047018" sldId="275"/>
            <ac:picMk id="5" creationId="{D5B308F5-C701-832D-2AFD-C4022C19B4E4}"/>
          </ac:picMkLst>
        </pc:picChg>
      </pc:sldChg>
      <pc:sldChg chg="addSp delSp modSp add mod setBg">
        <pc:chgData name="Kevin Riley" userId="1f08fd168d63745c" providerId="LiveId" clId="{74BDD6E2-83E3-4482-9C45-E80739116E2F}" dt="2024-02-06T22:11:32.948" v="4092" actId="1036"/>
        <pc:sldMkLst>
          <pc:docMk/>
          <pc:sldMk cId="1582735849" sldId="276"/>
        </pc:sldMkLst>
        <pc:spChg chg="del mod">
          <ac:chgData name="Kevin Riley" userId="1f08fd168d63745c" providerId="LiveId" clId="{74BDD6E2-83E3-4482-9C45-E80739116E2F}" dt="2024-02-06T14:13:36.384" v="2796" actId="478"/>
          <ac:spMkLst>
            <pc:docMk/>
            <pc:sldMk cId="1582735849" sldId="276"/>
            <ac:spMk id="2" creationId="{3375AB0E-2927-43EA-8B4E-DBBCB24B800E}"/>
          </ac:spMkLst>
        </pc:spChg>
        <pc:spChg chg="add del mod">
          <ac:chgData name="Kevin Riley" userId="1f08fd168d63745c" providerId="LiveId" clId="{74BDD6E2-83E3-4482-9C45-E80739116E2F}" dt="2024-02-06T14:13:38.183" v="2797" actId="478"/>
          <ac:spMkLst>
            <pc:docMk/>
            <pc:sldMk cId="1582735849" sldId="276"/>
            <ac:spMk id="7" creationId="{05F0A249-16A0-670D-D7C1-C715E626CB72}"/>
          </ac:spMkLst>
        </pc:spChg>
        <pc:spChg chg="add del">
          <ac:chgData name="Kevin Riley" userId="1f08fd168d63745c" providerId="LiveId" clId="{74BDD6E2-83E3-4482-9C45-E80739116E2F}" dt="2024-02-06T14:13:46.216" v="2799" actId="26606"/>
          <ac:spMkLst>
            <pc:docMk/>
            <pc:sldMk cId="1582735849" sldId="276"/>
            <ac:spMk id="9" creationId="{665DBBEF-238B-476B-96AB-8AAC3224ECEA}"/>
          </ac:spMkLst>
        </pc:spChg>
        <pc:spChg chg="add del">
          <ac:chgData name="Kevin Riley" userId="1f08fd168d63745c" providerId="LiveId" clId="{74BDD6E2-83E3-4482-9C45-E80739116E2F}" dt="2024-02-06T14:13:46.216" v="2799" actId="26606"/>
          <ac:spMkLst>
            <pc:docMk/>
            <pc:sldMk cId="1582735849" sldId="276"/>
            <ac:spMk id="11" creationId="{3FCFB1DE-0B7E-48CC-BA90-B2AB0889F9D6}"/>
          </ac:spMkLst>
        </pc:spChg>
        <pc:spChg chg="add del">
          <ac:chgData name="Kevin Riley" userId="1f08fd168d63745c" providerId="LiveId" clId="{74BDD6E2-83E3-4482-9C45-E80739116E2F}" dt="2024-02-06T22:11:21.938" v="4089" actId="26606"/>
          <ac:spMkLst>
            <pc:docMk/>
            <pc:sldMk cId="1582735849" sldId="276"/>
            <ac:spMk id="16" creationId="{42A4FC2C-047E-45A5-965D-8E1E3BF09BC6}"/>
          </ac:spMkLst>
        </pc:spChg>
        <pc:spChg chg="add">
          <ac:chgData name="Kevin Riley" userId="1f08fd168d63745c" providerId="LiveId" clId="{74BDD6E2-83E3-4482-9C45-E80739116E2F}" dt="2024-02-06T22:11:21.938" v="4089" actId="26606"/>
          <ac:spMkLst>
            <pc:docMk/>
            <pc:sldMk cId="1582735849" sldId="276"/>
            <ac:spMk id="21" creationId="{42A4FC2C-047E-45A5-965D-8E1E3BF09BC6}"/>
          </ac:spMkLst>
        </pc:spChg>
        <pc:picChg chg="add mod">
          <ac:chgData name="Kevin Riley" userId="1f08fd168d63745c" providerId="LiveId" clId="{74BDD6E2-83E3-4482-9C45-E80739116E2F}" dt="2024-02-06T22:11:32.948" v="4092" actId="1036"/>
          <ac:picMkLst>
            <pc:docMk/>
            <pc:sldMk cId="1582735849" sldId="276"/>
            <ac:picMk id="3" creationId="{FBF817A3-C992-528D-BF8C-B1FB367B7B52}"/>
          </ac:picMkLst>
        </pc:picChg>
        <pc:picChg chg="add mod">
          <ac:chgData name="Kevin Riley" userId="1f08fd168d63745c" providerId="LiveId" clId="{74BDD6E2-83E3-4482-9C45-E80739116E2F}" dt="2024-02-06T22:11:21.938" v="4089" actId="26606"/>
          <ac:picMkLst>
            <pc:docMk/>
            <pc:sldMk cId="1582735849" sldId="276"/>
            <ac:picMk id="4" creationId="{4693EEFA-7DA9-489C-AB02-785B3C5D225D}"/>
          </ac:picMkLst>
        </pc:picChg>
        <pc:picChg chg="del">
          <ac:chgData name="Kevin Riley" userId="1f08fd168d63745c" providerId="LiveId" clId="{74BDD6E2-83E3-4482-9C45-E80739116E2F}" dt="2024-02-06T14:09:32.121" v="2774" actId="478"/>
          <ac:picMkLst>
            <pc:docMk/>
            <pc:sldMk cId="1582735849" sldId="276"/>
            <ac:picMk id="5" creationId="{7163722C-7A6D-A001-6348-27146036C468}"/>
          </ac:picMkLst>
        </pc:picChg>
      </pc:sldChg>
      <pc:sldChg chg="addSp delSp modSp add mod addAnim delAnim">
        <pc:chgData name="Kevin Riley" userId="1f08fd168d63745c" providerId="LiveId" clId="{74BDD6E2-83E3-4482-9C45-E80739116E2F}" dt="2024-02-06T14:29:49.944" v="2850" actId="26606"/>
        <pc:sldMkLst>
          <pc:docMk/>
          <pc:sldMk cId="3116635136" sldId="277"/>
        </pc:sldMkLst>
        <pc:spChg chg="del mod ord">
          <ac:chgData name="Kevin Riley" userId="1f08fd168d63745c" providerId="LiveId" clId="{74BDD6E2-83E3-4482-9C45-E80739116E2F}" dt="2024-02-06T14:14:09.037" v="2803" actId="478"/>
          <ac:spMkLst>
            <pc:docMk/>
            <pc:sldMk cId="3116635136" sldId="277"/>
            <ac:spMk id="2" creationId="{7620BAB8-8091-590F-949D-F1CDB76A583A}"/>
          </ac:spMkLst>
        </pc:spChg>
        <pc:spChg chg="add del mod">
          <ac:chgData name="Kevin Riley" userId="1f08fd168d63745c" providerId="LiveId" clId="{74BDD6E2-83E3-4482-9C45-E80739116E2F}" dt="2024-02-06T14:14:23.380" v="2809" actId="478"/>
          <ac:spMkLst>
            <pc:docMk/>
            <pc:sldMk cId="3116635136" sldId="277"/>
            <ac:spMk id="7" creationId="{55711FAC-EB58-3AEE-0965-A333031DE597}"/>
          </ac:spMkLst>
        </pc:spChg>
        <pc:spChg chg="del">
          <ac:chgData name="Kevin Riley" userId="1f08fd168d63745c" providerId="LiveId" clId="{74BDD6E2-83E3-4482-9C45-E80739116E2F}" dt="2024-02-06T14:14:05.335" v="2801" actId="26606"/>
          <ac:spMkLst>
            <pc:docMk/>
            <pc:sldMk cId="3116635136" sldId="277"/>
            <ac:spMk id="9" creationId="{E6DAF127-2BF9-E41B-E771-FEE81B635D8A}"/>
          </ac:spMkLst>
        </pc:spChg>
        <pc:spChg chg="del">
          <ac:chgData name="Kevin Riley" userId="1f08fd168d63745c" providerId="LiveId" clId="{74BDD6E2-83E3-4482-9C45-E80739116E2F}" dt="2024-02-06T14:14:05.335" v="2801" actId="26606"/>
          <ac:spMkLst>
            <pc:docMk/>
            <pc:sldMk cId="3116635136" sldId="277"/>
            <ac:spMk id="11" creationId="{B8F39D63-67A3-4310-93EB-B17AF994FEA1}"/>
          </ac:spMkLst>
        </pc:spChg>
        <pc:spChg chg="add del">
          <ac:chgData name="Kevin Riley" userId="1f08fd168d63745c" providerId="LiveId" clId="{74BDD6E2-83E3-4482-9C45-E80739116E2F}" dt="2024-02-06T14:29:49.944" v="2850" actId="26606"/>
          <ac:spMkLst>
            <pc:docMk/>
            <pc:sldMk cId="3116635136" sldId="277"/>
            <ac:spMk id="16" creationId="{C1DD1A8A-57D5-4A81-AD04-532B043C5611}"/>
          </ac:spMkLst>
        </pc:spChg>
        <pc:spChg chg="add del">
          <ac:chgData name="Kevin Riley" userId="1f08fd168d63745c" providerId="LiveId" clId="{74BDD6E2-83E3-4482-9C45-E80739116E2F}" dt="2024-02-06T14:29:49.944" v="2850" actId="26606"/>
          <ac:spMkLst>
            <pc:docMk/>
            <pc:sldMk cId="3116635136" sldId="277"/>
            <ac:spMk id="18" creationId="{007891EC-4501-44ED-A8C8-B11B6DB767AB}"/>
          </ac:spMkLst>
        </pc:spChg>
        <pc:spChg chg="add">
          <ac:chgData name="Kevin Riley" userId="1f08fd168d63745c" providerId="LiveId" clId="{74BDD6E2-83E3-4482-9C45-E80739116E2F}" dt="2024-02-06T14:29:49.944" v="2850" actId="26606"/>
          <ac:spMkLst>
            <pc:docMk/>
            <pc:sldMk cId="3116635136" sldId="277"/>
            <ac:spMk id="23" creationId="{42A4FC2C-047E-45A5-965D-8E1E3BF09BC6}"/>
          </ac:spMkLst>
        </pc:spChg>
        <pc:picChg chg="del">
          <ac:chgData name="Kevin Riley" userId="1f08fd168d63745c" providerId="LiveId" clId="{74BDD6E2-83E3-4482-9C45-E80739116E2F}" dt="2024-02-06T14:12:32.490" v="2785" actId="478"/>
          <ac:picMkLst>
            <pc:docMk/>
            <pc:sldMk cId="3116635136" sldId="277"/>
            <ac:picMk id="4" creationId="{F623BA6F-06B7-7FB2-AD01-DFC8F09BC8B8}"/>
          </ac:picMkLst>
        </pc:picChg>
        <pc:picChg chg="add del mod">
          <ac:chgData name="Kevin Riley" userId="1f08fd168d63745c" providerId="LiveId" clId="{74BDD6E2-83E3-4482-9C45-E80739116E2F}" dt="2024-02-06T14:29:49.944" v="2850" actId="26606"/>
          <ac:picMkLst>
            <pc:docMk/>
            <pc:sldMk cId="3116635136" sldId="277"/>
            <ac:picMk id="5" creationId="{73125BD1-04C4-E430-A7CF-1EB10D0FEA84}"/>
          </ac:picMkLst>
        </pc:picChg>
      </pc:sldChg>
      <pc:sldChg chg="addSp delSp modSp new mod ord setBg">
        <pc:chgData name="Kevin Riley" userId="1f08fd168d63745c" providerId="LiveId" clId="{74BDD6E2-83E3-4482-9C45-E80739116E2F}" dt="2024-02-06T22:15:55.630" v="4254" actId="404"/>
        <pc:sldMkLst>
          <pc:docMk/>
          <pc:sldMk cId="1423312832" sldId="278"/>
        </pc:sldMkLst>
        <pc:spChg chg="mod ord">
          <ac:chgData name="Kevin Riley" userId="1f08fd168d63745c" providerId="LiveId" clId="{74BDD6E2-83E3-4482-9C45-E80739116E2F}" dt="2024-02-06T22:15:55.630" v="4254" actId="404"/>
          <ac:spMkLst>
            <pc:docMk/>
            <pc:sldMk cId="1423312832" sldId="278"/>
            <ac:spMk id="2" creationId="{2A07106E-AFA3-00A8-306B-6A4E99D60001}"/>
          </ac:spMkLst>
        </pc:spChg>
        <pc:spChg chg="del">
          <ac:chgData name="Kevin Riley" userId="1f08fd168d63745c" providerId="LiveId" clId="{74BDD6E2-83E3-4482-9C45-E80739116E2F}" dt="2024-02-06T14:30:08.139" v="2854" actId="931"/>
          <ac:spMkLst>
            <pc:docMk/>
            <pc:sldMk cId="1423312832" sldId="278"/>
            <ac:spMk id="3" creationId="{923A6966-E2D4-94D6-41EE-12CF3FD2F6C7}"/>
          </ac:spMkLst>
        </pc:spChg>
        <pc:spChg chg="add del">
          <ac:chgData name="Kevin Riley" userId="1f08fd168d63745c" providerId="LiveId" clId="{74BDD6E2-83E3-4482-9C45-E80739116E2F}" dt="2024-02-06T14:30:33.098" v="2860" actId="26606"/>
          <ac:spMkLst>
            <pc:docMk/>
            <pc:sldMk cId="1423312832" sldId="278"/>
            <ac:spMk id="11" creationId="{D995CF54-9078-5C18-FC88-D79A166EFB57}"/>
          </ac:spMkLst>
        </pc:spChg>
        <pc:spChg chg="add">
          <ac:chgData name="Kevin Riley" userId="1f08fd168d63745c" providerId="LiveId" clId="{74BDD6E2-83E3-4482-9C45-E80739116E2F}" dt="2024-02-06T14:30:33.114" v="2861" actId="26606"/>
          <ac:spMkLst>
            <pc:docMk/>
            <pc:sldMk cId="1423312832" sldId="278"/>
            <ac:spMk id="12" creationId="{4D4677D2-D5AC-4CF9-9EED-2B89D0A1C212}"/>
          </ac:spMkLst>
        </pc:spChg>
        <pc:spChg chg="add del">
          <ac:chgData name="Kevin Riley" userId="1f08fd168d63745c" providerId="LiveId" clId="{74BDD6E2-83E3-4482-9C45-E80739116E2F}" dt="2024-02-06T14:30:33.098" v="2860" actId="26606"/>
          <ac:spMkLst>
            <pc:docMk/>
            <pc:sldMk cId="1423312832" sldId="278"/>
            <ac:spMk id="14" creationId="{2DAA6C16-BF9B-4A3E-BC70-EE6015D4F967}"/>
          </ac:spMkLst>
        </pc:spChg>
        <pc:spChg chg="add">
          <ac:chgData name="Kevin Riley" userId="1f08fd168d63745c" providerId="LiveId" clId="{74BDD6E2-83E3-4482-9C45-E80739116E2F}" dt="2024-02-06T14:30:33.114" v="2861" actId="26606"/>
          <ac:spMkLst>
            <pc:docMk/>
            <pc:sldMk cId="1423312832" sldId="278"/>
            <ac:spMk id="20" creationId="{AF695F69-7001-421E-98A8-E74156934A51}"/>
          </ac:spMkLst>
        </pc:spChg>
        <pc:grpChg chg="add del">
          <ac:chgData name="Kevin Riley" userId="1f08fd168d63745c" providerId="LiveId" clId="{74BDD6E2-83E3-4482-9C45-E80739116E2F}" dt="2024-02-06T14:30:33.098" v="2860" actId="26606"/>
          <ac:grpSpMkLst>
            <pc:docMk/>
            <pc:sldMk cId="1423312832" sldId="278"/>
            <ac:grpSpMk id="16" creationId="{A4AE1828-51FD-4AD7-BCF6-9AF5C696CE5D}"/>
          </ac:grpSpMkLst>
        </pc:grpChg>
        <pc:picChg chg="add mod ord">
          <ac:chgData name="Kevin Riley" userId="1f08fd168d63745c" providerId="LiveId" clId="{74BDD6E2-83E3-4482-9C45-E80739116E2F}" dt="2024-02-06T14:30:33.114" v="2861" actId="26606"/>
          <ac:picMkLst>
            <pc:docMk/>
            <pc:sldMk cId="1423312832" sldId="278"/>
            <ac:picMk id="5" creationId="{6435156D-F9A8-F693-4069-8CBC55C2BA3D}"/>
          </ac:picMkLst>
        </pc:picChg>
        <pc:picChg chg="add mod">
          <ac:chgData name="Kevin Riley" userId="1f08fd168d63745c" providerId="LiveId" clId="{74BDD6E2-83E3-4482-9C45-E80739116E2F}" dt="2024-02-06T14:30:33.114" v="2861" actId="26606"/>
          <ac:picMkLst>
            <pc:docMk/>
            <pc:sldMk cId="1423312832" sldId="278"/>
            <ac:picMk id="7" creationId="{DFC972D0-FEFD-F573-4610-4EA687576113}"/>
          </ac:picMkLst>
        </pc:picChg>
      </pc:sldChg>
      <pc:sldChg chg="addSp delSp modSp new mod setBg">
        <pc:chgData name="Kevin Riley" userId="1f08fd168d63745c" providerId="LiveId" clId="{74BDD6E2-83E3-4482-9C45-E80739116E2F}" dt="2024-02-06T14:36:02.536" v="2883" actId="26606"/>
        <pc:sldMkLst>
          <pc:docMk/>
          <pc:sldMk cId="2586719428" sldId="279"/>
        </pc:sldMkLst>
        <pc:spChg chg="del">
          <ac:chgData name="Kevin Riley" userId="1f08fd168d63745c" providerId="LiveId" clId="{74BDD6E2-83E3-4482-9C45-E80739116E2F}" dt="2024-02-06T14:36:02.536" v="2883" actId="26606"/>
          <ac:spMkLst>
            <pc:docMk/>
            <pc:sldMk cId="2586719428" sldId="279"/>
            <ac:spMk id="2" creationId="{034094FD-15AA-C473-1275-EA9A4702576D}"/>
          </ac:spMkLst>
        </pc:spChg>
        <pc:spChg chg="del">
          <ac:chgData name="Kevin Riley" userId="1f08fd168d63745c" providerId="LiveId" clId="{74BDD6E2-83E3-4482-9C45-E80739116E2F}" dt="2024-02-06T14:34:22.734" v="2880" actId="931"/>
          <ac:spMkLst>
            <pc:docMk/>
            <pc:sldMk cId="2586719428" sldId="279"/>
            <ac:spMk id="3" creationId="{4BC6183D-B96D-C9D0-695F-94A2E5368A71}"/>
          </ac:spMkLst>
        </pc:spChg>
        <pc:spChg chg="add">
          <ac:chgData name="Kevin Riley" userId="1f08fd168d63745c" providerId="LiveId" clId="{74BDD6E2-83E3-4482-9C45-E80739116E2F}" dt="2024-02-06T14:36:02.536" v="2883" actId="26606"/>
          <ac:spMkLst>
            <pc:docMk/>
            <pc:sldMk cId="2586719428" sldId="279"/>
            <ac:spMk id="10" creationId="{A93898FF-D987-4B0E-BFB4-85F5EB356D4D}"/>
          </ac:spMkLst>
        </pc:spChg>
        <pc:spChg chg="add">
          <ac:chgData name="Kevin Riley" userId="1f08fd168d63745c" providerId="LiveId" clId="{74BDD6E2-83E3-4482-9C45-E80739116E2F}" dt="2024-02-06T14:36:02.536" v="2883" actId="26606"/>
          <ac:spMkLst>
            <pc:docMk/>
            <pc:sldMk cId="2586719428" sldId="279"/>
            <ac:spMk id="12" creationId="{612F383F-B981-4BC3-9E2B-7BE938CEF3EC}"/>
          </ac:spMkLst>
        </pc:spChg>
        <pc:spChg chg="add">
          <ac:chgData name="Kevin Riley" userId="1f08fd168d63745c" providerId="LiveId" clId="{74BDD6E2-83E3-4482-9C45-E80739116E2F}" dt="2024-02-06T14:36:02.536" v="2883" actId="26606"/>
          <ac:spMkLst>
            <pc:docMk/>
            <pc:sldMk cId="2586719428" sldId="279"/>
            <ac:spMk id="14" creationId="{5AA485AD-076E-4077-A6E6-C3C9F0C39FF2}"/>
          </ac:spMkLst>
        </pc:spChg>
        <pc:spChg chg="add">
          <ac:chgData name="Kevin Riley" userId="1f08fd168d63745c" providerId="LiveId" clId="{74BDD6E2-83E3-4482-9C45-E80739116E2F}" dt="2024-02-06T14:36:02.536" v="2883" actId="26606"/>
          <ac:spMkLst>
            <pc:docMk/>
            <pc:sldMk cId="2586719428" sldId="279"/>
            <ac:spMk id="18" creationId="{42A4FC2C-047E-45A5-965D-8E1E3BF09BC6}"/>
          </ac:spMkLst>
        </pc:spChg>
        <pc:picChg chg="add mod">
          <ac:chgData name="Kevin Riley" userId="1f08fd168d63745c" providerId="LiveId" clId="{74BDD6E2-83E3-4482-9C45-E80739116E2F}" dt="2024-02-06T14:36:02.536" v="2883" actId="26606"/>
          <ac:picMkLst>
            <pc:docMk/>
            <pc:sldMk cId="2586719428" sldId="279"/>
            <ac:picMk id="5" creationId="{FEB67AA8-5D82-84DC-972B-D5F0BF9AAD10}"/>
          </ac:picMkLst>
        </pc:picChg>
        <pc:picChg chg="add">
          <ac:chgData name="Kevin Riley" userId="1f08fd168d63745c" providerId="LiveId" clId="{74BDD6E2-83E3-4482-9C45-E80739116E2F}" dt="2024-02-06T14:36:02.536" v="2883" actId="26606"/>
          <ac:picMkLst>
            <pc:docMk/>
            <pc:sldMk cId="2586719428" sldId="279"/>
            <ac:picMk id="16" creationId="{D088DBDF-80D5-4FC0-8A54-9D660B728DC4}"/>
          </ac:picMkLst>
        </pc:picChg>
      </pc:sldChg>
      <pc:sldChg chg="addSp modSp new mod setBg">
        <pc:chgData name="Kevin Riley" userId="1f08fd168d63745c" providerId="LiveId" clId="{74BDD6E2-83E3-4482-9C45-E80739116E2F}" dt="2024-02-06T14:36:49.034" v="2891" actId="1035"/>
        <pc:sldMkLst>
          <pc:docMk/>
          <pc:sldMk cId="75314940" sldId="280"/>
        </pc:sldMkLst>
        <pc:spChg chg="add">
          <ac:chgData name="Kevin Riley" userId="1f08fd168d63745c" providerId="LiveId" clId="{74BDD6E2-83E3-4482-9C45-E80739116E2F}" dt="2024-02-06T14:36:24.251" v="2888" actId="26606"/>
          <ac:spMkLst>
            <pc:docMk/>
            <pc:sldMk cId="75314940" sldId="280"/>
            <ac:spMk id="8" creationId="{42A4FC2C-047E-45A5-965D-8E1E3BF09BC6}"/>
          </ac:spMkLst>
        </pc:spChg>
        <pc:picChg chg="add mod">
          <ac:chgData name="Kevin Riley" userId="1f08fd168d63745c" providerId="LiveId" clId="{74BDD6E2-83E3-4482-9C45-E80739116E2F}" dt="2024-02-06T14:36:49.034" v="2891" actId="1035"/>
          <ac:picMkLst>
            <pc:docMk/>
            <pc:sldMk cId="75314940" sldId="280"/>
            <ac:picMk id="3" creationId="{594746E9-AADA-2F3D-0230-45E02781037E}"/>
          </ac:picMkLst>
        </pc:picChg>
      </pc:sldChg>
      <pc:sldChg chg="addSp delSp modSp new mod setBg">
        <pc:chgData name="Kevin Riley" userId="1f08fd168d63745c" providerId="LiveId" clId="{74BDD6E2-83E3-4482-9C45-E80739116E2F}" dt="2024-02-06T14:41:26.286" v="2902" actId="14100"/>
        <pc:sldMkLst>
          <pc:docMk/>
          <pc:sldMk cId="3758051862" sldId="281"/>
        </pc:sldMkLst>
        <pc:spChg chg="del">
          <ac:chgData name="Kevin Riley" userId="1f08fd168d63745c" providerId="LiveId" clId="{74BDD6E2-83E3-4482-9C45-E80739116E2F}" dt="2024-02-06T14:37:13.402" v="2893" actId="478"/>
          <ac:spMkLst>
            <pc:docMk/>
            <pc:sldMk cId="3758051862" sldId="281"/>
            <ac:spMk id="2" creationId="{8D464749-38F8-D0C8-20B3-5329D5670E43}"/>
          </ac:spMkLst>
        </pc:spChg>
        <pc:spChg chg="del">
          <ac:chgData name="Kevin Riley" userId="1f08fd168d63745c" providerId="LiveId" clId="{74BDD6E2-83E3-4482-9C45-E80739116E2F}" dt="2024-02-06T14:37:15.908" v="2894" actId="478"/>
          <ac:spMkLst>
            <pc:docMk/>
            <pc:sldMk cId="3758051862" sldId="281"/>
            <ac:spMk id="3" creationId="{D699E5B4-E9B1-720B-CA1E-E5ADD9038553}"/>
          </ac:spMkLst>
        </pc:spChg>
        <pc:picChg chg="add mod">
          <ac:chgData name="Kevin Riley" userId="1f08fd168d63745c" providerId="LiveId" clId="{74BDD6E2-83E3-4482-9C45-E80739116E2F}" dt="2024-02-06T14:41:26.286" v="2902" actId="14100"/>
          <ac:picMkLst>
            <pc:docMk/>
            <pc:sldMk cId="3758051862" sldId="281"/>
            <ac:picMk id="5" creationId="{4391098F-DC6F-2020-FC80-A5E4EA2D1D55}"/>
          </ac:picMkLst>
        </pc:picChg>
      </pc:sldChg>
      <pc:sldChg chg="addSp delSp modSp new mod setBg addAnim">
        <pc:chgData name="Kevin Riley" userId="1f08fd168d63745c" providerId="LiveId" clId="{74BDD6E2-83E3-4482-9C45-E80739116E2F}" dt="2024-02-06T19:17:54.738" v="3512"/>
        <pc:sldMkLst>
          <pc:docMk/>
          <pc:sldMk cId="1818752079" sldId="282"/>
        </pc:sldMkLst>
        <pc:spChg chg="mod ord">
          <ac:chgData name="Kevin Riley" userId="1f08fd168d63745c" providerId="LiveId" clId="{74BDD6E2-83E3-4482-9C45-E80739116E2F}" dt="2024-02-06T19:17:54.723" v="3511" actId="26606"/>
          <ac:spMkLst>
            <pc:docMk/>
            <pc:sldMk cId="1818752079" sldId="282"/>
            <ac:spMk id="2" creationId="{EF5975C8-1876-B0CC-8E60-DA59B22CE0D7}"/>
          </ac:spMkLst>
        </pc:spChg>
        <pc:spChg chg="del">
          <ac:chgData name="Kevin Riley" userId="1f08fd168d63745c" providerId="LiveId" clId="{74BDD6E2-83E3-4482-9C45-E80739116E2F}" dt="2024-02-06T19:17:19.257" v="3505" actId="478"/>
          <ac:spMkLst>
            <pc:docMk/>
            <pc:sldMk cId="1818752079" sldId="282"/>
            <ac:spMk id="3" creationId="{245B4810-4A99-3DFD-4772-9A85DAD8F0C0}"/>
          </ac:spMkLst>
        </pc:spChg>
        <pc:spChg chg="add">
          <ac:chgData name="Kevin Riley" userId="1f08fd168d63745c" providerId="LiveId" clId="{74BDD6E2-83E3-4482-9C45-E80739116E2F}" dt="2024-02-06T19:17:54.723" v="3511" actId="26606"/>
          <ac:spMkLst>
            <pc:docMk/>
            <pc:sldMk cId="1818752079" sldId="282"/>
            <ac:spMk id="10" creationId="{37C89E4B-3C9F-44B9-8B86-D9E3D112D8EC}"/>
          </ac:spMkLst>
        </pc:spChg>
        <pc:picChg chg="add mod">
          <ac:chgData name="Kevin Riley" userId="1f08fd168d63745c" providerId="LiveId" clId="{74BDD6E2-83E3-4482-9C45-E80739116E2F}" dt="2024-02-06T19:17:54.723" v="3511" actId="26606"/>
          <ac:picMkLst>
            <pc:docMk/>
            <pc:sldMk cId="1818752079" sldId="282"/>
            <ac:picMk id="5" creationId="{D319B867-594E-50B6-C9B7-4CB39ED3A89C}"/>
          </ac:picMkLst>
        </pc:picChg>
        <pc:cxnChg chg="add">
          <ac:chgData name="Kevin Riley" userId="1f08fd168d63745c" providerId="LiveId" clId="{74BDD6E2-83E3-4482-9C45-E80739116E2F}" dt="2024-02-06T19:17:54.723" v="3511" actId="26606"/>
          <ac:cxnSpMkLst>
            <pc:docMk/>
            <pc:sldMk cId="1818752079" sldId="282"/>
            <ac:cxnSpMk id="12" creationId="{AA2EAA10-076F-46BD-8F0F-B9A2FB77A85C}"/>
          </ac:cxnSpMkLst>
        </pc:cxnChg>
        <pc:cxnChg chg="add">
          <ac:chgData name="Kevin Riley" userId="1f08fd168d63745c" providerId="LiveId" clId="{74BDD6E2-83E3-4482-9C45-E80739116E2F}" dt="2024-02-06T19:17:54.723" v="3511" actId="26606"/>
          <ac:cxnSpMkLst>
            <pc:docMk/>
            <pc:sldMk cId="1818752079" sldId="282"/>
            <ac:cxnSpMk id="14" creationId="{D891E407-403B-4764-86C9-33A56D3BCAA3}"/>
          </ac:cxnSpMkLst>
        </pc:cxnChg>
      </pc:sldChg>
      <pc:sldChg chg="addSp delSp modSp new mod setBg">
        <pc:chgData name="Kevin Riley" userId="1f08fd168d63745c" providerId="LiveId" clId="{74BDD6E2-83E3-4482-9C45-E80739116E2F}" dt="2024-02-06T22:03:50.145" v="3913" actId="26606"/>
        <pc:sldMkLst>
          <pc:docMk/>
          <pc:sldMk cId="4020896398" sldId="283"/>
        </pc:sldMkLst>
        <pc:spChg chg="del mod">
          <ac:chgData name="Kevin Riley" userId="1f08fd168d63745c" providerId="LiveId" clId="{74BDD6E2-83E3-4482-9C45-E80739116E2F}" dt="2024-02-06T22:03:50.145" v="3913" actId="26606"/>
          <ac:spMkLst>
            <pc:docMk/>
            <pc:sldMk cId="4020896398" sldId="283"/>
            <ac:spMk id="2" creationId="{B3FFA181-30EB-512A-1B3B-F7B942897BC1}"/>
          </ac:spMkLst>
        </pc:spChg>
        <pc:spChg chg="del">
          <ac:chgData name="Kevin Riley" userId="1f08fd168d63745c" providerId="LiveId" clId="{74BDD6E2-83E3-4482-9C45-E80739116E2F}" dt="2024-02-06T22:03:42.351" v="3908" actId="931"/>
          <ac:spMkLst>
            <pc:docMk/>
            <pc:sldMk cId="4020896398" sldId="283"/>
            <ac:spMk id="3" creationId="{819D61B8-0674-C4DC-5A89-F19722C6F05D}"/>
          </ac:spMkLst>
        </pc:spChg>
        <pc:spChg chg="add del">
          <ac:chgData name="Kevin Riley" userId="1f08fd168d63745c" providerId="LiveId" clId="{74BDD6E2-83E3-4482-9C45-E80739116E2F}" dt="2024-02-06T22:03:50.145" v="3912" actId="26606"/>
          <ac:spMkLst>
            <pc:docMk/>
            <pc:sldMk cId="4020896398" sldId="283"/>
            <ac:spMk id="9" creationId="{8BCA20A5-5007-64D9-C355-F582A30EF17C}"/>
          </ac:spMkLst>
        </pc:spChg>
        <pc:spChg chg="add del">
          <ac:chgData name="Kevin Riley" userId="1f08fd168d63745c" providerId="LiveId" clId="{74BDD6E2-83E3-4482-9C45-E80739116E2F}" dt="2024-02-06T22:03:50.145" v="3912" actId="26606"/>
          <ac:spMkLst>
            <pc:docMk/>
            <pc:sldMk cId="4020896398" sldId="283"/>
            <ac:spMk id="12" creationId="{F13C74B1-5B17-4795-BED0-7140497B445A}"/>
          </ac:spMkLst>
        </pc:spChg>
        <pc:spChg chg="add del">
          <ac:chgData name="Kevin Riley" userId="1f08fd168d63745c" providerId="LiveId" clId="{74BDD6E2-83E3-4482-9C45-E80739116E2F}" dt="2024-02-06T22:03:50.145" v="3912" actId="26606"/>
          <ac:spMkLst>
            <pc:docMk/>
            <pc:sldMk cId="4020896398" sldId="283"/>
            <ac:spMk id="14" creationId="{D4974D33-8DC5-464E-8C6D-BE58F0669C17}"/>
          </ac:spMkLst>
        </pc:spChg>
        <pc:picChg chg="add mod">
          <ac:chgData name="Kevin Riley" userId="1f08fd168d63745c" providerId="LiveId" clId="{74BDD6E2-83E3-4482-9C45-E80739116E2F}" dt="2024-02-06T22:03:50.145" v="3913" actId="26606"/>
          <ac:picMkLst>
            <pc:docMk/>
            <pc:sldMk cId="4020896398" sldId="283"/>
            <ac:picMk id="5" creationId="{D7D9FB57-DA4D-C2F4-E671-59B426E4C0CF}"/>
          </ac:picMkLst>
        </pc:picChg>
      </pc:sldChg>
      <pc:sldChg chg="addSp delSp modSp new mod setBg">
        <pc:chgData name="Kevin Riley" userId="1f08fd168d63745c" providerId="LiveId" clId="{74BDD6E2-83E3-4482-9C45-E80739116E2F}" dt="2024-02-06T22:10:30.363" v="4083" actId="1036"/>
        <pc:sldMkLst>
          <pc:docMk/>
          <pc:sldMk cId="338288418" sldId="284"/>
        </pc:sldMkLst>
        <pc:spChg chg="del">
          <ac:chgData name="Kevin Riley" userId="1f08fd168d63745c" providerId="LiveId" clId="{74BDD6E2-83E3-4482-9C45-E80739116E2F}" dt="2024-02-06T22:04:04.953" v="3918" actId="26606"/>
          <ac:spMkLst>
            <pc:docMk/>
            <pc:sldMk cId="338288418" sldId="284"/>
            <ac:spMk id="2" creationId="{72CE26CF-5E0A-8107-63E4-357E728CDA8F}"/>
          </ac:spMkLst>
        </pc:spChg>
        <pc:spChg chg="del">
          <ac:chgData name="Kevin Riley" userId="1f08fd168d63745c" providerId="LiveId" clId="{74BDD6E2-83E3-4482-9C45-E80739116E2F}" dt="2024-02-06T22:04:03.144" v="3915" actId="931"/>
          <ac:spMkLst>
            <pc:docMk/>
            <pc:sldMk cId="338288418" sldId="284"/>
            <ac:spMk id="3" creationId="{E5E046AF-2665-99D9-7BF7-FC8DC2CAC56D}"/>
          </ac:spMkLst>
        </pc:spChg>
        <pc:spChg chg="add mod">
          <ac:chgData name="Kevin Riley" userId="1f08fd168d63745c" providerId="LiveId" clId="{74BDD6E2-83E3-4482-9C45-E80739116E2F}" dt="2024-02-06T22:06:58.247" v="4082" actId="20577"/>
          <ac:spMkLst>
            <pc:docMk/>
            <pc:sldMk cId="338288418" sldId="284"/>
            <ac:spMk id="6" creationId="{2DDB6A53-A3C4-EC97-6913-09E8062BAB8B}"/>
          </ac:spMkLst>
        </pc:spChg>
        <pc:picChg chg="add mod">
          <ac:chgData name="Kevin Riley" userId="1f08fd168d63745c" providerId="LiveId" clId="{74BDD6E2-83E3-4482-9C45-E80739116E2F}" dt="2024-02-06T22:10:30.363" v="4083" actId="1036"/>
          <ac:picMkLst>
            <pc:docMk/>
            <pc:sldMk cId="338288418" sldId="284"/>
            <ac:picMk id="5" creationId="{D54DD2A4-8569-ADE9-BCCC-9FE44D695D6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99EE71-3B8E-4F03-A04F-74333BBC53CB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CB8B54C-B076-4A8D-A355-2367E7DBB3B6}">
      <dgm:prSet/>
      <dgm:spPr/>
      <dgm:t>
        <a:bodyPr/>
        <a:lstStyle/>
        <a:p>
          <a:r>
            <a:rPr lang="en-US" dirty="0"/>
            <a:t>“Dangerous Work in a Complex Environment”</a:t>
          </a:r>
        </a:p>
      </dgm:t>
    </dgm:pt>
    <dgm:pt modelId="{8AEB2A35-96D7-44AF-B637-0EA5CB5E1C35}" type="parTrans" cxnId="{39E2BD08-3313-4CAF-A4EC-A5FDAC353201}">
      <dgm:prSet/>
      <dgm:spPr/>
      <dgm:t>
        <a:bodyPr/>
        <a:lstStyle/>
        <a:p>
          <a:endParaRPr lang="en-US"/>
        </a:p>
      </dgm:t>
    </dgm:pt>
    <dgm:pt modelId="{6677B3E1-6169-4F2D-9E69-FD1A92261355}" type="sibTrans" cxnId="{39E2BD08-3313-4CAF-A4EC-A5FDAC353201}">
      <dgm:prSet/>
      <dgm:spPr/>
      <dgm:t>
        <a:bodyPr/>
        <a:lstStyle/>
        <a:p>
          <a:endParaRPr lang="en-US"/>
        </a:p>
      </dgm:t>
    </dgm:pt>
    <dgm:pt modelId="{729CDF37-5E41-46C3-AF96-F52B411D1DF5}">
      <dgm:prSet/>
      <dgm:spPr/>
      <dgm:t>
        <a:bodyPr/>
        <a:lstStyle/>
        <a:p>
          <a:r>
            <a:rPr lang="en-US"/>
            <a:t>Gz acceleration can lead to A-LOC (almost loss of consciousness)</a:t>
          </a:r>
        </a:p>
      </dgm:t>
    </dgm:pt>
    <dgm:pt modelId="{8138CDEF-9DDB-409F-84D3-38CD016478ED}" type="parTrans" cxnId="{C8F11C46-97CC-4D99-917D-0D8EB1564E94}">
      <dgm:prSet/>
      <dgm:spPr/>
      <dgm:t>
        <a:bodyPr/>
        <a:lstStyle/>
        <a:p>
          <a:endParaRPr lang="en-US"/>
        </a:p>
      </dgm:t>
    </dgm:pt>
    <dgm:pt modelId="{10BCC215-93D0-4E27-BC40-4634E9CCA614}" type="sibTrans" cxnId="{C8F11C46-97CC-4D99-917D-0D8EB1564E94}">
      <dgm:prSet/>
      <dgm:spPr/>
      <dgm:t>
        <a:bodyPr/>
        <a:lstStyle/>
        <a:p>
          <a:endParaRPr lang="en-US"/>
        </a:p>
      </dgm:t>
    </dgm:pt>
    <dgm:pt modelId="{A38FEC70-254E-47D7-B37C-ED9100A2F0A0}">
      <dgm:prSet/>
      <dgm:spPr/>
      <dgm:t>
        <a:bodyPr/>
        <a:lstStyle/>
        <a:p>
          <a:r>
            <a:rPr lang="en-US" dirty="0"/>
            <a:t>Transition between gravity/acceleration states (G-LOC ) </a:t>
          </a:r>
        </a:p>
      </dgm:t>
    </dgm:pt>
    <dgm:pt modelId="{86D15075-FCD5-4377-B4D3-2C5BB45C126A}" type="parTrans" cxnId="{8D9E53AD-40AE-4B2C-99CB-B20A5E090B71}">
      <dgm:prSet/>
      <dgm:spPr/>
      <dgm:t>
        <a:bodyPr/>
        <a:lstStyle/>
        <a:p>
          <a:endParaRPr lang="en-US"/>
        </a:p>
      </dgm:t>
    </dgm:pt>
    <dgm:pt modelId="{9DFDE7D0-7487-4D78-B7F9-ADAC0E7F0162}" type="sibTrans" cxnId="{8D9E53AD-40AE-4B2C-99CB-B20A5E090B71}">
      <dgm:prSet/>
      <dgm:spPr/>
      <dgm:t>
        <a:bodyPr/>
        <a:lstStyle/>
        <a:p>
          <a:endParaRPr lang="en-US"/>
        </a:p>
      </dgm:t>
    </dgm:pt>
    <dgm:pt modelId="{33D497C9-9F42-49EA-AE0C-9C48177832CC}">
      <dgm:prSet/>
      <dgm:spPr/>
      <dgm:t>
        <a:bodyPr/>
        <a:lstStyle/>
        <a:p>
          <a:r>
            <a:rPr lang="en-US"/>
            <a:t>Psychomotor vigilance test (PVT) – Dr. David Dinges U Penn</a:t>
          </a:r>
        </a:p>
      </dgm:t>
    </dgm:pt>
    <dgm:pt modelId="{7C7635AF-2D73-44EE-8B47-9670A0C1D359}" type="parTrans" cxnId="{EB984EB8-CA9A-4773-9501-ED7B98573442}">
      <dgm:prSet/>
      <dgm:spPr/>
      <dgm:t>
        <a:bodyPr/>
        <a:lstStyle/>
        <a:p>
          <a:endParaRPr lang="en-US"/>
        </a:p>
      </dgm:t>
    </dgm:pt>
    <dgm:pt modelId="{F71CB577-9656-4188-9A5B-55B185FB190A}" type="sibTrans" cxnId="{EB984EB8-CA9A-4773-9501-ED7B98573442}">
      <dgm:prSet/>
      <dgm:spPr/>
      <dgm:t>
        <a:bodyPr/>
        <a:lstStyle/>
        <a:p>
          <a:endParaRPr lang="en-US"/>
        </a:p>
      </dgm:t>
    </dgm:pt>
    <dgm:pt modelId="{EA4950E3-0D1B-4225-A5A7-C4BE1B2C3632}">
      <dgm:prSet/>
      <dgm:spPr/>
      <dgm:t>
        <a:bodyPr/>
        <a:lstStyle/>
        <a:p>
          <a:r>
            <a:rPr lang="en-US" dirty="0"/>
            <a:t>PVT- Measures fatigue and circadian effects on vigilance task (45-minute day)</a:t>
          </a:r>
        </a:p>
      </dgm:t>
    </dgm:pt>
    <dgm:pt modelId="{0EB43C1E-AC6A-42E8-A6B9-F62C96E3F20A}" type="parTrans" cxnId="{5EAE27E6-AF95-4851-8CCD-F848BD010B22}">
      <dgm:prSet/>
      <dgm:spPr/>
      <dgm:t>
        <a:bodyPr/>
        <a:lstStyle/>
        <a:p>
          <a:endParaRPr lang="en-US"/>
        </a:p>
      </dgm:t>
    </dgm:pt>
    <dgm:pt modelId="{28E9BAC0-EF66-4AB0-8CD5-F27AE52777E3}" type="sibTrans" cxnId="{5EAE27E6-AF95-4851-8CCD-F848BD010B22}">
      <dgm:prSet/>
      <dgm:spPr/>
      <dgm:t>
        <a:bodyPr/>
        <a:lstStyle/>
        <a:p>
          <a:endParaRPr lang="en-US"/>
        </a:p>
      </dgm:t>
    </dgm:pt>
    <dgm:pt modelId="{C70D56F9-0137-497D-A87D-E5CC2BAB3BD0}">
      <dgm:prSet/>
      <dgm:spPr/>
      <dgm:t>
        <a:bodyPr/>
        <a:lstStyle/>
        <a:p>
          <a:r>
            <a:rPr lang="en-US" dirty="0"/>
            <a:t>“Space Stupids” or “Space Fog” increased Cognitive resources allocated to basic tasks that does get better with adjustment. (p.13)</a:t>
          </a:r>
        </a:p>
      </dgm:t>
    </dgm:pt>
    <dgm:pt modelId="{76FE0252-9079-447A-87E6-955D942B17A6}" type="parTrans" cxnId="{C874859F-A88D-4136-9A8B-7BFE998D3D8D}">
      <dgm:prSet/>
      <dgm:spPr/>
      <dgm:t>
        <a:bodyPr/>
        <a:lstStyle/>
        <a:p>
          <a:endParaRPr lang="en-US"/>
        </a:p>
      </dgm:t>
    </dgm:pt>
    <dgm:pt modelId="{CA1DC847-764F-470F-8D64-E2F5531ACE3E}" type="sibTrans" cxnId="{C874859F-A88D-4136-9A8B-7BFE998D3D8D}">
      <dgm:prSet/>
      <dgm:spPr/>
      <dgm:t>
        <a:bodyPr/>
        <a:lstStyle/>
        <a:p>
          <a:endParaRPr lang="en-US"/>
        </a:p>
      </dgm:t>
    </dgm:pt>
    <dgm:pt modelId="{5F31D6A1-8941-4736-916F-1F7C510513D6}" type="pres">
      <dgm:prSet presAssocID="{E799EE71-3B8E-4F03-A04F-74333BBC53CB}" presName="linear" presStyleCnt="0">
        <dgm:presLayoutVars>
          <dgm:animLvl val="lvl"/>
          <dgm:resizeHandles val="exact"/>
        </dgm:presLayoutVars>
      </dgm:prSet>
      <dgm:spPr/>
    </dgm:pt>
    <dgm:pt modelId="{1D4E941A-CF66-4CCE-A709-CD1035D0AF2C}" type="pres">
      <dgm:prSet presAssocID="{1CB8B54C-B076-4A8D-A355-2367E7DBB3B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8C45866-CE7D-41DB-AC71-8B678AC6683B}" type="pres">
      <dgm:prSet presAssocID="{6677B3E1-6169-4F2D-9E69-FD1A92261355}" presName="spacer" presStyleCnt="0"/>
      <dgm:spPr/>
    </dgm:pt>
    <dgm:pt modelId="{38F3B978-AAF1-4024-9C5A-63E9CE8D1B83}" type="pres">
      <dgm:prSet presAssocID="{729CDF37-5E41-46C3-AF96-F52B411D1DF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2E93B81-330A-4D17-9C57-323632ED0100}" type="pres">
      <dgm:prSet presAssocID="{10BCC215-93D0-4E27-BC40-4634E9CCA614}" presName="spacer" presStyleCnt="0"/>
      <dgm:spPr/>
    </dgm:pt>
    <dgm:pt modelId="{F309AF0E-2CC7-4E71-B0DC-90E5C5CAF921}" type="pres">
      <dgm:prSet presAssocID="{A38FEC70-254E-47D7-B37C-ED9100A2F0A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FBAC5565-B580-4AF5-AF53-5026DFE78280}" type="pres">
      <dgm:prSet presAssocID="{9DFDE7D0-7487-4D78-B7F9-ADAC0E7F0162}" presName="spacer" presStyleCnt="0"/>
      <dgm:spPr/>
    </dgm:pt>
    <dgm:pt modelId="{F87F44DC-E50D-4798-AD64-A4CBBB559F73}" type="pres">
      <dgm:prSet presAssocID="{33D497C9-9F42-49EA-AE0C-9C48177832C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81BF9B6-0EED-42C3-9C63-1A503585B357}" type="pres">
      <dgm:prSet presAssocID="{F71CB577-9656-4188-9A5B-55B185FB190A}" presName="spacer" presStyleCnt="0"/>
      <dgm:spPr/>
    </dgm:pt>
    <dgm:pt modelId="{0F108E20-625E-437B-BD90-A61FD8C0D757}" type="pres">
      <dgm:prSet presAssocID="{EA4950E3-0D1B-4225-A5A7-C4BE1B2C363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02A7B13-3617-41A3-9120-393E3774B01A}" type="pres">
      <dgm:prSet presAssocID="{28E9BAC0-EF66-4AB0-8CD5-F27AE52777E3}" presName="spacer" presStyleCnt="0"/>
      <dgm:spPr/>
    </dgm:pt>
    <dgm:pt modelId="{98369711-63B1-4158-98E2-C48CCADF5357}" type="pres">
      <dgm:prSet presAssocID="{C70D56F9-0137-497D-A87D-E5CC2BAB3BD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CEA2105-D3FF-4916-997D-D872DC89FD54}" type="presOf" srcId="{729CDF37-5E41-46C3-AF96-F52B411D1DF5}" destId="{38F3B978-AAF1-4024-9C5A-63E9CE8D1B83}" srcOrd="0" destOrd="0" presId="urn:microsoft.com/office/officeart/2005/8/layout/vList2"/>
    <dgm:cxn modelId="{39E2BD08-3313-4CAF-A4EC-A5FDAC353201}" srcId="{E799EE71-3B8E-4F03-A04F-74333BBC53CB}" destId="{1CB8B54C-B076-4A8D-A355-2367E7DBB3B6}" srcOrd="0" destOrd="0" parTransId="{8AEB2A35-96D7-44AF-B637-0EA5CB5E1C35}" sibTransId="{6677B3E1-6169-4F2D-9E69-FD1A92261355}"/>
    <dgm:cxn modelId="{45EE111E-DE28-4972-8C3B-351AAF10535C}" type="presOf" srcId="{33D497C9-9F42-49EA-AE0C-9C48177832CC}" destId="{F87F44DC-E50D-4798-AD64-A4CBBB559F73}" srcOrd="0" destOrd="0" presId="urn:microsoft.com/office/officeart/2005/8/layout/vList2"/>
    <dgm:cxn modelId="{C8F11C46-97CC-4D99-917D-0D8EB1564E94}" srcId="{E799EE71-3B8E-4F03-A04F-74333BBC53CB}" destId="{729CDF37-5E41-46C3-AF96-F52B411D1DF5}" srcOrd="1" destOrd="0" parTransId="{8138CDEF-9DDB-409F-84D3-38CD016478ED}" sibTransId="{10BCC215-93D0-4E27-BC40-4634E9CCA614}"/>
    <dgm:cxn modelId="{33711B51-1A3D-4E2E-A8D4-A5856FAD6269}" type="presOf" srcId="{C70D56F9-0137-497D-A87D-E5CC2BAB3BD0}" destId="{98369711-63B1-4158-98E2-C48CCADF5357}" srcOrd="0" destOrd="0" presId="urn:microsoft.com/office/officeart/2005/8/layout/vList2"/>
    <dgm:cxn modelId="{DEE34C71-2AC9-454C-B476-49766D4FB19C}" type="presOf" srcId="{E799EE71-3B8E-4F03-A04F-74333BBC53CB}" destId="{5F31D6A1-8941-4736-916F-1F7C510513D6}" srcOrd="0" destOrd="0" presId="urn:microsoft.com/office/officeart/2005/8/layout/vList2"/>
    <dgm:cxn modelId="{A821C456-DED7-48E0-A7A2-1FF0D6076859}" type="presOf" srcId="{EA4950E3-0D1B-4225-A5A7-C4BE1B2C3632}" destId="{0F108E20-625E-437B-BD90-A61FD8C0D757}" srcOrd="0" destOrd="0" presId="urn:microsoft.com/office/officeart/2005/8/layout/vList2"/>
    <dgm:cxn modelId="{A5FC3386-218C-4C46-BB2A-CFDD52542EE7}" type="presOf" srcId="{A38FEC70-254E-47D7-B37C-ED9100A2F0A0}" destId="{F309AF0E-2CC7-4E71-B0DC-90E5C5CAF921}" srcOrd="0" destOrd="0" presId="urn:microsoft.com/office/officeart/2005/8/layout/vList2"/>
    <dgm:cxn modelId="{C874859F-A88D-4136-9A8B-7BFE998D3D8D}" srcId="{E799EE71-3B8E-4F03-A04F-74333BBC53CB}" destId="{C70D56F9-0137-497D-A87D-E5CC2BAB3BD0}" srcOrd="5" destOrd="0" parTransId="{76FE0252-9079-447A-87E6-955D942B17A6}" sibTransId="{CA1DC847-764F-470F-8D64-E2F5531ACE3E}"/>
    <dgm:cxn modelId="{8D9E53AD-40AE-4B2C-99CB-B20A5E090B71}" srcId="{E799EE71-3B8E-4F03-A04F-74333BBC53CB}" destId="{A38FEC70-254E-47D7-B37C-ED9100A2F0A0}" srcOrd="2" destOrd="0" parTransId="{86D15075-FCD5-4377-B4D3-2C5BB45C126A}" sibTransId="{9DFDE7D0-7487-4D78-B7F9-ADAC0E7F0162}"/>
    <dgm:cxn modelId="{EB984EB8-CA9A-4773-9501-ED7B98573442}" srcId="{E799EE71-3B8E-4F03-A04F-74333BBC53CB}" destId="{33D497C9-9F42-49EA-AE0C-9C48177832CC}" srcOrd="3" destOrd="0" parTransId="{7C7635AF-2D73-44EE-8B47-9670A0C1D359}" sibTransId="{F71CB577-9656-4188-9A5B-55B185FB190A}"/>
    <dgm:cxn modelId="{C8F7F2C1-4D21-45F5-ABAF-0FC1AB5CD6FB}" type="presOf" srcId="{1CB8B54C-B076-4A8D-A355-2367E7DBB3B6}" destId="{1D4E941A-CF66-4CCE-A709-CD1035D0AF2C}" srcOrd="0" destOrd="0" presId="urn:microsoft.com/office/officeart/2005/8/layout/vList2"/>
    <dgm:cxn modelId="{5EAE27E6-AF95-4851-8CCD-F848BD010B22}" srcId="{E799EE71-3B8E-4F03-A04F-74333BBC53CB}" destId="{EA4950E3-0D1B-4225-A5A7-C4BE1B2C3632}" srcOrd="4" destOrd="0" parTransId="{0EB43C1E-AC6A-42E8-A6B9-F62C96E3F20A}" sibTransId="{28E9BAC0-EF66-4AB0-8CD5-F27AE52777E3}"/>
    <dgm:cxn modelId="{465AC66A-8E1D-49C6-B034-1F4492F6FBF6}" type="presParOf" srcId="{5F31D6A1-8941-4736-916F-1F7C510513D6}" destId="{1D4E941A-CF66-4CCE-A709-CD1035D0AF2C}" srcOrd="0" destOrd="0" presId="urn:microsoft.com/office/officeart/2005/8/layout/vList2"/>
    <dgm:cxn modelId="{9B2E0826-BF94-4712-ACA8-9BDC77854028}" type="presParOf" srcId="{5F31D6A1-8941-4736-916F-1F7C510513D6}" destId="{E8C45866-CE7D-41DB-AC71-8B678AC6683B}" srcOrd="1" destOrd="0" presId="urn:microsoft.com/office/officeart/2005/8/layout/vList2"/>
    <dgm:cxn modelId="{084DDAE2-776B-412E-B92F-2D3A36218E75}" type="presParOf" srcId="{5F31D6A1-8941-4736-916F-1F7C510513D6}" destId="{38F3B978-AAF1-4024-9C5A-63E9CE8D1B83}" srcOrd="2" destOrd="0" presId="urn:microsoft.com/office/officeart/2005/8/layout/vList2"/>
    <dgm:cxn modelId="{521C109D-E82F-46A6-94BA-AEFBCE67B89F}" type="presParOf" srcId="{5F31D6A1-8941-4736-916F-1F7C510513D6}" destId="{F2E93B81-330A-4D17-9C57-323632ED0100}" srcOrd="3" destOrd="0" presId="urn:microsoft.com/office/officeart/2005/8/layout/vList2"/>
    <dgm:cxn modelId="{8399A3F1-B2E3-41FD-A042-ABA3E0AB2222}" type="presParOf" srcId="{5F31D6A1-8941-4736-916F-1F7C510513D6}" destId="{F309AF0E-2CC7-4E71-B0DC-90E5C5CAF921}" srcOrd="4" destOrd="0" presId="urn:microsoft.com/office/officeart/2005/8/layout/vList2"/>
    <dgm:cxn modelId="{CE2738AC-2237-4EA4-8149-AB31A0A3141B}" type="presParOf" srcId="{5F31D6A1-8941-4736-916F-1F7C510513D6}" destId="{FBAC5565-B580-4AF5-AF53-5026DFE78280}" srcOrd="5" destOrd="0" presId="urn:microsoft.com/office/officeart/2005/8/layout/vList2"/>
    <dgm:cxn modelId="{B2A30B3E-0979-404E-9DAF-480DE897BD01}" type="presParOf" srcId="{5F31D6A1-8941-4736-916F-1F7C510513D6}" destId="{F87F44DC-E50D-4798-AD64-A4CBBB559F73}" srcOrd="6" destOrd="0" presId="urn:microsoft.com/office/officeart/2005/8/layout/vList2"/>
    <dgm:cxn modelId="{515B0CCE-E9E8-48AD-9CF8-E79198712D03}" type="presParOf" srcId="{5F31D6A1-8941-4736-916F-1F7C510513D6}" destId="{981BF9B6-0EED-42C3-9C63-1A503585B357}" srcOrd="7" destOrd="0" presId="urn:microsoft.com/office/officeart/2005/8/layout/vList2"/>
    <dgm:cxn modelId="{15CB7438-3DCA-4629-9FB4-AFBB0A225A46}" type="presParOf" srcId="{5F31D6A1-8941-4736-916F-1F7C510513D6}" destId="{0F108E20-625E-437B-BD90-A61FD8C0D757}" srcOrd="8" destOrd="0" presId="urn:microsoft.com/office/officeart/2005/8/layout/vList2"/>
    <dgm:cxn modelId="{C8F2E2E1-2405-46E3-8B48-F69CE0C7AA44}" type="presParOf" srcId="{5F31D6A1-8941-4736-916F-1F7C510513D6}" destId="{802A7B13-3617-41A3-9120-393E3774B01A}" srcOrd="9" destOrd="0" presId="urn:microsoft.com/office/officeart/2005/8/layout/vList2"/>
    <dgm:cxn modelId="{CCF65828-8A74-495E-9272-FDC11D3C2C9C}" type="presParOf" srcId="{5F31D6A1-8941-4736-916F-1F7C510513D6}" destId="{98369711-63B1-4158-98E2-C48CCADF535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E0A467-B3DF-4962-A2C7-AFE3C2A6960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36CC61D-535D-448D-AC3B-CA55C3010119}">
      <dgm:prSet/>
      <dgm:spPr/>
      <dgm:t>
        <a:bodyPr/>
        <a:lstStyle/>
        <a:p>
          <a:r>
            <a:rPr lang="en-US" b="1" dirty="0"/>
            <a:t>Neurovestibular</a:t>
          </a:r>
          <a:r>
            <a:rPr lang="en-US" dirty="0"/>
            <a:t> – orientation through proprioceptive and vestibular systems</a:t>
          </a:r>
        </a:p>
      </dgm:t>
    </dgm:pt>
    <dgm:pt modelId="{D2690102-0550-4E62-8D58-A0334D757BE6}" type="parTrans" cxnId="{AD38D219-D180-4F23-8C55-7A0C49E0CB04}">
      <dgm:prSet/>
      <dgm:spPr/>
      <dgm:t>
        <a:bodyPr/>
        <a:lstStyle/>
        <a:p>
          <a:endParaRPr lang="en-US"/>
        </a:p>
      </dgm:t>
    </dgm:pt>
    <dgm:pt modelId="{2DDD8DA1-C41C-4A04-94BC-D96903BAB9C7}" type="sibTrans" cxnId="{AD38D219-D180-4F23-8C55-7A0C49E0CB04}">
      <dgm:prSet/>
      <dgm:spPr/>
      <dgm:t>
        <a:bodyPr/>
        <a:lstStyle/>
        <a:p>
          <a:endParaRPr lang="en-US"/>
        </a:p>
      </dgm:t>
    </dgm:pt>
    <dgm:pt modelId="{BBBAD591-F0ED-42B6-9E05-79B16811073E}">
      <dgm:prSet/>
      <dgm:spPr/>
      <dgm:t>
        <a:bodyPr/>
        <a:lstStyle/>
        <a:p>
          <a:r>
            <a:rPr lang="en-US" dirty="0"/>
            <a:t>Weightlessness</a:t>
          </a:r>
        </a:p>
      </dgm:t>
    </dgm:pt>
    <dgm:pt modelId="{6D1716E0-FB90-485D-9C6E-2814104E3A97}" type="parTrans" cxnId="{9DDD1E01-2FAE-4B64-B4DB-E696157A8799}">
      <dgm:prSet/>
      <dgm:spPr/>
      <dgm:t>
        <a:bodyPr/>
        <a:lstStyle/>
        <a:p>
          <a:endParaRPr lang="en-US"/>
        </a:p>
      </dgm:t>
    </dgm:pt>
    <dgm:pt modelId="{B6B5C301-29A6-4CE1-A6B0-A08CDA351B84}" type="sibTrans" cxnId="{9DDD1E01-2FAE-4B64-B4DB-E696157A8799}">
      <dgm:prSet/>
      <dgm:spPr/>
      <dgm:t>
        <a:bodyPr/>
        <a:lstStyle/>
        <a:p>
          <a:endParaRPr lang="en-US"/>
        </a:p>
      </dgm:t>
    </dgm:pt>
    <dgm:pt modelId="{537E8AE0-B7F9-42FB-8443-C93095BAB20D}">
      <dgm:prSet/>
      <dgm:spPr/>
      <dgm:t>
        <a:bodyPr/>
        <a:lstStyle/>
        <a:p>
          <a:r>
            <a:rPr lang="en-US"/>
            <a:t>Space motion sickness (SMS) (microgravity &amp; acceleration 2-3 days)</a:t>
          </a:r>
        </a:p>
      </dgm:t>
    </dgm:pt>
    <dgm:pt modelId="{4A9EF2C7-948B-4DCB-A550-78789916A706}" type="parTrans" cxnId="{29E59E5A-FFA9-47E4-8633-B53F5A7E6F92}">
      <dgm:prSet/>
      <dgm:spPr/>
      <dgm:t>
        <a:bodyPr/>
        <a:lstStyle/>
        <a:p>
          <a:endParaRPr lang="en-US"/>
        </a:p>
      </dgm:t>
    </dgm:pt>
    <dgm:pt modelId="{33C26B4F-FF01-47A5-B046-4A3C0ECADD31}" type="sibTrans" cxnId="{29E59E5A-FFA9-47E4-8633-B53F5A7E6F92}">
      <dgm:prSet/>
      <dgm:spPr/>
      <dgm:t>
        <a:bodyPr/>
        <a:lstStyle/>
        <a:p>
          <a:endParaRPr lang="en-US"/>
        </a:p>
      </dgm:t>
    </dgm:pt>
    <dgm:pt modelId="{E37DECC3-0985-4E8B-919B-F7F3725BF7EE}">
      <dgm:prSet/>
      <dgm:spPr/>
      <dgm:t>
        <a:bodyPr/>
        <a:lstStyle/>
        <a:p>
          <a:r>
            <a:rPr lang="en-US" dirty="0"/>
            <a:t>Temporary Perceptive Deficits (first few days of adjustment- screen perception, hand eye coordination, HCI, (p.9)</a:t>
          </a:r>
        </a:p>
      </dgm:t>
    </dgm:pt>
    <dgm:pt modelId="{B8AB90CC-0F7A-4487-98F2-918ADBEF951C}" type="parTrans" cxnId="{2371C08F-A79C-49EA-8148-357838CC48F2}">
      <dgm:prSet/>
      <dgm:spPr/>
      <dgm:t>
        <a:bodyPr/>
        <a:lstStyle/>
        <a:p>
          <a:endParaRPr lang="en-US"/>
        </a:p>
      </dgm:t>
    </dgm:pt>
    <dgm:pt modelId="{EB101CB5-EB5F-44B0-8D56-FD84EC29C747}" type="sibTrans" cxnId="{2371C08F-A79C-49EA-8148-357838CC48F2}">
      <dgm:prSet/>
      <dgm:spPr/>
      <dgm:t>
        <a:bodyPr/>
        <a:lstStyle/>
        <a:p>
          <a:endParaRPr lang="en-US"/>
        </a:p>
      </dgm:t>
    </dgm:pt>
    <dgm:pt modelId="{3DB230F5-9313-4289-A75A-4873FD539995}">
      <dgm:prSet/>
      <dgm:spPr/>
      <dgm:t>
        <a:bodyPr/>
        <a:lstStyle/>
        <a:p>
          <a:r>
            <a:rPr lang="en-US"/>
            <a:t>Scheduling key mission tasks after adjustment period</a:t>
          </a:r>
        </a:p>
      </dgm:t>
    </dgm:pt>
    <dgm:pt modelId="{437466E3-85E1-4700-B995-AA16A9A238F4}" type="parTrans" cxnId="{7F6676C4-29C3-4273-B337-0ADFCE618FF3}">
      <dgm:prSet/>
      <dgm:spPr/>
      <dgm:t>
        <a:bodyPr/>
        <a:lstStyle/>
        <a:p>
          <a:endParaRPr lang="en-US"/>
        </a:p>
      </dgm:t>
    </dgm:pt>
    <dgm:pt modelId="{3D4A5875-F9B7-44B7-B6BC-C6E39CA9A4AA}" type="sibTrans" cxnId="{7F6676C4-29C3-4273-B337-0ADFCE618FF3}">
      <dgm:prSet/>
      <dgm:spPr/>
      <dgm:t>
        <a:bodyPr/>
        <a:lstStyle/>
        <a:p>
          <a:endParaRPr lang="en-US"/>
        </a:p>
      </dgm:t>
    </dgm:pt>
    <dgm:pt modelId="{FE0F4675-99FE-40FC-A20F-220FC6FA9770}">
      <dgm:prSet/>
      <dgm:spPr/>
      <dgm:t>
        <a:bodyPr/>
        <a:lstStyle/>
        <a:p>
          <a:r>
            <a:rPr lang="en-US" dirty="0"/>
            <a:t>G- transition periods- vestibulo ocular reflexes (VOR)&amp; visual illusions (target acquisition tasks). *Egress Design</a:t>
          </a:r>
        </a:p>
      </dgm:t>
    </dgm:pt>
    <dgm:pt modelId="{496174B8-D423-4DF0-B7DD-C23AB29FCC44}" type="parTrans" cxnId="{A7576AC8-6910-4178-B778-A83F1324C0D8}">
      <dgm:prSet/>
      <dgm:spPr/>
      <dgm:t>
        <a:bodyPr/>
        <a:lstStyle/>
        <a:p>
          <a:endParaRPr lang="en-US"/>
        </a:p>
      </dgm:t>
    </dgm:pt>
    <dgm:pt modelId="{6E878CB3-7E9C-44C7-A13A-3FDD18F42BFC}" type="sibTrans" cxnId="{A7576AC8-6910-4178-B778-A83F1324C0D8}">
      <dgm:prSet/>
      <dgm:spPr/>
      <dgm:t>
        <a:bodyPr/>
        <a:lstStyle/>
        <a:p>
          <a:endParaRPr lang="en-US"/>
        </a:p>
      </dgm:t>
    </dgm:pt>
    <dgm:pt modelId="{46C3C9BB-13FB-43F9-97FE-7D0334815311}">
      <dgm:prSet/>
      <dgm:spPr/>
      <dgm:t>
        <a:bodyPr/>
        <a:lstStyle/>
        <a:p>
          <a:r>
            <a:rPr lang="en-US"/>
            <a:t>Errors in smooth eye pursuit, and hand coordination tasks</a:t>
          </a:r>
        </a:p>
      </dgm:t>
    </dgm:pt>
    <dgm:pt modelId="{2EC403EF-DF1D-471A-8E6A-A37AF417D9DF}" type="parTrans" cxnId="{2010C538-1810-4BE7-9E41-CB9F0E038CB7}">
      <dgm:prSet/>
      <dgm:spPr/>
      <dgm:t>
        <a:bodyPr/>
        <a:lstStyle/>
        <a:p>
          <a:endParaRPr lang="en-US"/>
        </a:p>
      </dgm:t>
    </dgm:pt>
    <dgm:pt modelId="{519A38D7-399D-4CC9-93CA-27016CA90414}" type="sibTrans" cxnId="{2010C538-1810-4BE7-9E41-CB9F0E038CB7}">
      <dgm:prSet/>
      <dgm:spPr/>
      <dgm:t>
        <a:bodyPr/>
        <a:lstStyle/>
        <a:p>
          <a:endParaRPr lang="en-US"/>
        </a:p>
      </dgm:t>
    </dgm:pt>
    <dgm:pt modelId="{19977051-177C-4E30-AFD1-4AE5E8F1C47C}">
      <dgm:prSet/>
      <dgm:spPr/>
      <dgm:t>
        <a:bodyPr/>
        <a:lstStyle/>
        <a:p>
          <a:r>
            <a:rPr lang="en-US" dirty="0"/>
            <a:t>Vibration intensity, duration and frequency = worse overall performance </a:t>
          </a:r>
        </a:p>
      </dgm:t>
    </dgm:pt>
    <dgm:pt modelId="{7A62EE56-288E-4F45-92DF-1B8E93771726}" type="parTrans" cxnId="{720D700E-32B1-4D51-A0CA-6E13D400173F}">
      <dgm:prSet/>
      <dgm:spPr/>
      <dgm:t>
        <a:bodyPr/>
        <a:lstStyle/>
        <a:p>
          <a:endParaRPr lang="en-US"/>
        </a:p>
      </dgm:t>
    </dgm:pt>
    <dgm:pt modelId="{E5AAAD6B-3A4C-4330-9351-2C4BBFEB1017}" type="sibTrans" cxnId="{720D700E-32B1-4D51-A0CA-6E13D400173F}">
      <dgm:prSet/>
      <dgm:spPr/>
      <dgm:t>
        <a:bodyPr/>
        <a:lstStyle/>
        <a:p>
          <a:endParaRPr lang="en-US"/>
        </a:p>
      </dgm:t>
    </dgm:pt>
    <dgm:pt modelId="{CE1C45D3-1520-4ACF-9142-5A18BC0AD964}" type="pres">
      <dgm:prSet presAssocID="{10E0A467-B3DF-4962-A2C7-AFE3C2A69600}" presName="linear" presStyleCnt="0">
        <dgm:presLayoutVars>
          <dgm:animLvl val="lvl"/>
          <dgm:resizeHandles val="exact"/>
        </dgm:presLayoutVars>
      </dgm:prSet>
      <dgm:spPr/>
    </dgm:pt>
    <dgm:pt modelId="{2D242226-1598-486D-A132-EA1FA0A45912}" type="pres">
      <dgm:prSet presAssocID="{F36CC61D-535D-448D-AC3B-CA55C3010119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F00F55A9-6347-4A08-95D5-8343932EAD11}" type="pres">
      <dgm:prSet presAssocID="{2DDD8DA1-C41C-4A04-94BC-D96903BAB9C7}" presName="spacer" presStyleCnt="0"/>
      <dgm:spPr/>
    </dgm:pt>
    <dgm:pt modelId="{74849BD1-6AE4-420D-B873-101C0B103A58}" type="pres">
      <dgm:prSet presAssocID="{BBBAD591-F0ED-42B6-9E05-79B16811073E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CE7A820D-17B1-4D63-AD2A-4E4404D98106}" type="pres">
      <dgm:prSet presAssocID="{B6B5C301-29A6-4CE1-A6B0-A08CDA351B84}" presName="spacer" presStyleCnt="0"/>
      <dgm:spPr/>
    </dgm:pt>
    <dgm:pt modelId="{6FCE001C-AEE7-4B5B-A54A-BC41AD195146}" type="pres">
      <dgm:prSet presAssocID="{537E8AE0-B7F9-42FB-8443-C93095BAB20D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30B1991C-8274-454D-9DDC-F70421058AE5}" type="pres">
      <dgm:prSet presAssocID="{33C26B4F-FF01-47A5-B046-4A3C0ECADD31}" presName="spacer" presStyleCnt="0"/>
      <dgm:spPr/>
    </dgm:pt>
    <dgm:pt modelId="{5A7ECAE3-AE13-4185-8C8F-8BD0ED72F0BA}" type="pres">
      <dgm:prSet presAssocID="{E37DECC3-0985-4E8B-919B-F7F3725BF7EE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02A99ECA-B0C4-410D-B069-8B2206F8EB0F}" type="pres">
      <dgm:prSet presAssocID="{EB101CB5-EB5F-44B0-8D56-FD84EC29C747}" presName="spacer" presStyleCnt="0"/>
      <dgm:spPr/>
    </dgm:pt>
    <dgm:pt modelId="{283F2F87-36F9-4744-8789-DA69D5E29662}" type="pres">
      <dgm:prSet presAssocID="{3DB230F5-9313-4289-A75A-4873FD539995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A64CD13B-19FF-4AE7-88B4-4709203318D6}" type="pres">
      <dgm:prSet presAssocID="{3D4A5875-F9B7-44B7-B6BC-C6E39CA9A4AA}" presName="spacer" presStyleCnt="0"/>
      <dgm:spPr/>
    </dgm:pt>
    <dgm:pt modelId="{266E1274-4E7A-4DDF-93D6-BD7AC0ABA01D}" type="pres">
      <dgm:prSet presAssocID="{FE0F4675-99FE-40FC-A20F-220FC6FA9770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AB08D5B4-3CA4-4A77-8F0A-4A40E7E84EA5}" type="pres">
      <dgm:prSet presAssocID="{6E878CB3-7E9C-44C7-A13A-3FDD18F42BFC}" presName="spacer" presStyleCnt="0"/>
      <dgm:spPr/>
    </dgm:pt>
    <dgm:pt modelId="{28C179FA-4969-43AF-B4BA-8C5D6895B03D}" type="pres">
      <dgm:prSet presAssocID="{46C3C9BB-13FB-43F9-97FE-7D0334815311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967D3192-2111-4333-B949-1F488C580BE9}" type="pres">
      <dgm:prSet presAssocID="{519A38D7-399D-4CC9-93CA-27016CA90414}" presName="spacer" presStyleCnt="0"/>
      <dgm:spPr/>
    </dgm:pt>
    <dgm:pt modelId="{C89DFCFF-8F90-4F02-A8D2-C58BBA6F8690}" type="pres">
      <dgm:prSet presAssocID="{19977051-177C-4E30-AFD1-4AE5E8F1C47C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9DDD1E01-2FAE-4B64-B4DB-E696157A8799}" srcId="{10E0A467-B3DF-4962-A2C7-AFE3C2A69600}" destId="{BBBAD591-F0ED-42B6-9E05-79B16811073E}" srcOrd="1" destOrd="0" parTransId="{6D1716E0-FB90-485D-9C6E-2814104E3A97}" sibTransId="{B6B5C301-29A6-4CE1-A6B0-A08CDA351B84}"/>
    <dgm:cxn modelId="{720D700E-32B1-4D51-A0CA-6E13D400173F}" srcId="{10E0A467-B3DF-4962-A2C7-AFE3C2A69600}" destId="{19977051-177C-4E30-AFD1-4AE5E8F1C47C}" srcOrd="7" destOrd="0" parTransId="{7A62EE56-288E-4F45-92DF-1B8E93771726}" sibTransId="{E5AAAD6B-3A4C-4330-9351-2C4BBFEB1017}"/>
    <dgm:cxn modelId="{AD38D219-D180-4F23-8C55-7A0C49E0CB04}" srcId="{10E0A467-B3DF-4962-A2C7-AFE3C2A69600}" destId="{F36CC61D-535D-448D-AC3B-CA55C3010119}" srcOrd="0" destOrd="0" parTransId="{D2690102-0550-4E62-8D58-A0334D757BE6}" sibTransId="{2DDD8DA1-C41C-4A04-94BC-D96903BAB9C7}"/>
    <dgm:cxn modelId="{235C3D1E-BE85-429F-9BF3-EE666F206220}" type="presOf" srcId="{10E0A467-B3DF-4962-A2C7-AFE3C2A69600}" destId="{CE1C45D3-1520-4ACF-9142-5A18BC0AD964}" srcOrd="0" destOrd="0" presId="urn:microsoft.com/office/officeart/2005/8/layout/vList2"/>
    <dgm:cxn modelId="{6C9F2821-AD5B-4A17-8183-AD4BAE371921}" type="presOf" srcId="{E37DECC3-0985-4E8B-919B-F7F3725BF7EE}" destId="{5A7ECAE3-AE13-4185-8C8F-8BD0ED72F0BA}" srcOrd="0" destOrd="0" presId="urn:microsoft.com/office/officeart/2005/8/layout/vList2"/>
    <dgm:cxn modelId="{2010C538-1810-4BE7-9E41-CB9F0E038CB7}" srcId="{10E0A467-B3DF-4962-A2C7-AFE3C2A69600}" destId="{46C3C9BB-13FB-43F9-97FE-7D0334815311}" srcOrd="6" destOrd="0" parTransId="{2EC403EF-DF1D-471A-8E6A-A37AF417D9DF}" sibTransId="{519A38D7-399D-4CC9-93CA-27016CA90414}"/>
    <dgm:cxn modelId="{3F4BF15C-E0EF-4076-B4ED-B9C77A935C28}" type="presOf" srcId="{FE0F4675-99FE-40FC-A20F-220FC6FA9770}" destId="{266E1274-4E7A-4DDF-93D6-BD7AC0ABA01D}" srcOrd="0" destOrd="0" presId="urn:microsoft.com/office/officeart/2005/8/layout/vList2"/>
    <dgm:cxn modelId="{ABCA7877-D197-41BF-9051-EB2899437917}" type="presOf" srcId="{537E8AE0-B7F9-42FB-8443-C93095BAB20D}" destId="{6FCE001C-AEE7-4B5B-A54A-BC41AD195146}" srcOrd="0" destOrd="0" presId="urn:microsoft.com/office/officeart/2005/8/layout/vList2"/>
    <dgm:cxn modelId="{29E59E5A-FFA9-47E4-8633-B53F5A7E6F92}" srcId="{10E0A467-B3DF-4962-A2C7-AFE3C2A69600}" destId="{537E8AE0-B7F9-42FB-8443-C93095BAB20D}" srcOrd="2" destOrd="0" parTransId="{4A9EF2C7-948B-4DCB-A550-78789916A706}" sibTransId="{33C26B4F-FF01-47A5-B046-4A3C0ECADD31}"/>
    <dgm:cxn modelId="{2371C08F-A79C-49EA-8148-357838CC48F2}" srcId="{10E0A467-B3DF-4962-A2C7-AFE3C2A69600}" destId="{E37DECC3-0985-4E8B-919B-F7F3725BF7EE}" srcOrd="3" destOrd="0" parTransId="{B8AB90CC-0F7A-4487-98F2-918ADBEF951C}" sibTransId="{EB101CB5-EB5F-44B0-8D56-FD84EC29C747}"/>
    <dgm:cxn modelId="{BD98E195-209E-4860-BE43-B76137417F05}" type="presOf" srcId="{F36CC61D-535D-448D-AC3B-CA55C3010119}" destId="{2D242226-1598-486D-A132-EA1FA0A45912}" srcOrd="0" destOrd="0" presId="urn:microsoft.com/office/officeart/2005/8/layout/vList2"/>
    <dgm:cxn modelId="{CCD1E6B5-0E6B-4016-A36C-D1FF6DCE25F5}" type="presOf" srcId="{3DB230F5-9313-4289-A75A-4873FD539995}" destId="{283F2F87-36F9-4744-8789-DA69D5E29662}" srcOrd="0" destOrd="0" presId="urn:microsoft.com/office/officeart/2005/8/layout/vList2"/>
    <dgm:cxn modelId="{D652F4B9-9513-4103-B93E-07E391423408}" type="presOf" srcId="{19977051-177C-4E30-AFD1-4AE5E8F1C47C}" destId="{C89DFCFF-8F90-4F02-A8D2-C58BBA6F8690}" srcOrd="0" destOrd="0" presId="urn:microsoft.com/office/officeart/2005/8/layout/vList2"/>
    <dgm:cxn modelId="{7F6676C4-29C3-4273-B337-0ADFCE618FF3}" srcId="{10E0A467-B3DF-4962-A2C7-AFE3C2A69600}" destId="{3DB230F5-9313-4289-A75A-4873FD539995}" srcOrd="4" destOrd="0" parTransId="{437466E3-85E1-4700-B995-AA16A9A238F4}" sibTransId="{3D4A5875-F9B7-44B7-B6BC-C6E39CA9A4AA}"/>
    <dgm:cxn modelId="{A7576AC8-6910-4178-B778-A83F1324C0D8}" srcId="{10E0A467-B3DF-4962-A2C7-AFE3C2A69600}" destId="{FE0F4675-99FE-40FC-A20F-220FC6FA9770}" srcOrd="5" destOrd="0" parTransId="{496174B8-D423-4DF0-B7DD-C23AB29FCC44}" sibTransId="{6E878CB3-7E9C-44C7-A13A-3FDD18F42BFC}"/>
    <dgm:cxn modelId="{D98232F4-3684-455B-9E88-FAD28D1A5459}" type="presOf" srcId="{BBBAD591-F0ED-42B6-9E05-79B16811073E}" destId="{74849BD1-6AE4-420D-B873-101C0B103A58}" srcOrd="0" destOrd="0" presId="urn:microsoft.com/office/officeart/2005/8/layout/vList2"/>
    <dgm:cxn modelId="{35E521FF-9A12-491B-A336-88EA5135A45D}" type="presOf" srcId="{46C3C9BB-13FB-43F9-97FE-7D0334815311}" destId="{28C179FA-4969-43AF-B4BA-8C5D6895B03D}" srcOrd="0" destOrd="0" presId="urn:microsoft.com/office/officeart/2005/8/layout/vList2"/>
    <dgm:cxn modelId="{00031F31-A94B-4F90-A3D7-E1C2BABC49E4}" type="presParOf" srcId="{CE1C45D3-1520-4ACF-9142-5A18BC0AD964}" destId="{2D242226-1598-486D-A132-EA1FA0A45912}" srcOrd="0" destOrd="0" presId="urn:microsoft.com/office/officeart/2005/8/layout/vList2"/>
    <dgm:cxn modelId="{823A219D-B149-4B96-AE49-F368EAB3EFFF}" type="presParOf" srcId="{CE1C45D3-1520-4ACF-9142-5A18BC0AD964}" destId="{F00F55A9-6347-4A08-95D5-8343932EAD11}" srcOrd="1" destOrd="0" presId="urn:microsoft.com/office/officeart/2005/8/layout/vList2"/>
    <dgm:cxn modelId="{C4437DB8-E71C-4109-A0DC-C977D9CC9B89}" type="presParOf" srcId="{CE1C45D3-1520-4ACF-9142-5A18BC0AD964}" destId="{74849BD1-6AE4-420D-B873-101C0B103A58}" srcOrd="2" destOrd="0" presId="urn:microsoft.com/office/officeart/2005/8/layout/vList2"/>
    <dgm:cxn modelId="{A23EA077-869C-4EFB-93E2-5724882E994C}" type="presParOf" srcId="{CE1C45D3-1520-4ACF-9142-5A18BC0AD964}" destId="{CE7A820D-17B1-4D63-AD2A-4E4404D98106}" srcOrd="3" destOrd="0" presId="urn:microsoft.com/office/officeart/2005/8/layout/vList2"/>
    <dgm:cxn modelId="{976A3A2D-B0FE-45C9-A23A-3B3092EE888A}" type="presParOf" srcId="{CE1C45D3-1520-4ACF-9142-5A18BC0AD964}" destId="{6FCE001C-AEE7-4B5B-A54A-BC41AD195146}" srcOrd="4" destOrd="0" presId="urn:microsoft.com/office/officeart/2005/8/layout/vList2"/>
    <dgm:cxn modelId="{A0D418C3-B00E-4077-B694-EB677BBC3550}" type="presParOf" srcId="{CE1C45D3-1520-4ACF-9142-5A18BC0AD964}" destId="{30B1991C-8274-454D-9DDC-F70421058AE5}" srcOrd="5" destOrd="0" presId="urn:microsoft.com/office/officeart/2005/8/layout/vList2"/>
    <dgm:cxn modelId="{679176E2-068C-43EE-91A4-805DDE58F29E}" type="presParOf" srcId="{CE1C45D3-1520-4ACF-9142-5A18BC0AD964}" destId="{5A7ECAE3-AE13-4185-8C8F-8BD0ED72F0BA}" srcOrd="6" destOrd="0" presId="urn:microsoft.com/office/officeart/2005/8/layout/vList2"/>
    <dgm:cxn modelId="{8CFB4456-42CD-4E58-9B6F-3297069A9457}" type="presParOf" srcId="{CE1C45D3-1520-4ACF-9142-5A18BC0AD964}" destId="{02A99ECA-B0C4-410D-B069-8B2206F8EB0F}" srcOrd="7" destOrd="0" presId="urn:microsoft.com/office/officeart/2005/8/layout/vList2"/>
    <dgm:cxn modelId="{C0E9B9AE-EA34-4953-B704-093BDACDC7C6}" type="presParOf" srcId="{CE1C45D3-1520-4ACF-9142-5A18BC0AD964}" destId="{283F2F87-36F9-4744-8789-DA69D5E29662}" srcOrd="8" destOrd="0" presId="urn:microsoft.com/office/officeart/2005/8/layout/vList2"/>
    <dgm:cxn modelId="{292FDFAC-EA96-4757-A7DE-DFEA4946D3D8}" type="presParOf" srcId="{CE1C45D3-1520-4ACF-9142-5A18BC0AD964}" destId="{A64CD13B-19FF-4AE7-88B4-4709203318D6}" srcOrd="9" destOrd="0" presId="urn:microsoft.com/office/officeart/2005/8/layout/vList2"/>
    <dgm:cxn modelId="{FD479CBF-9DA3-44BA-A777-43D11195FA96}" type="presParOf" srcId="{CE1C45D3-1520-4ACF-9142-5A18BC0AD964}" destId="{266E1274-4E7A-4DDF-93D6-BD7AC0ABA01D}" srcOrd="10" destOrd="0" presId="urn:microsoft.com/office/officeart/2005/8/layout/vList2"/>
    <dgm:cxn modelId="{A9886167-99BE-4ACE-AC80-C942B2F59005}" type="presParOf" srcId="{CE1C45D3-1520-4ACF-9142-5A18BC0AD964}" destId="{AB08D5B4-3CA4-4A77-8F0A-4A40E7E84EA5}" srcOrd="11" destOrd="0" presId="urn:microsoft.com/office/officeart/2005/8/layout/vList2"/>
    <dgm:cxn modelId="{EDA0E202-E4B7-4FAC-B1E1-55DF164E00D5}" type="presParOf" srcId="{CE1C45D3-1520-4ACF-9142-5A18BC0AD964}" destId="{28C179FA-4969-43AF-B4BA-8C5D6895B03D}" srcOrd="12" destOrd="0" presId="urn:microsoft.com/office/officeart/2005/8/layout/vList2"/>
    <dgm:cxn modelId="{2BC2EA9D-5B5A-4327-A28E-73C1D5DEC31F}" type="presParOf" srcId="{CE1C45D3-1520-4ACF-9142-5A18BC0AD964}" destId="{967D3192-2111-4333-B949-1F488C580BE9}" srcOrd="13" destOrd="0" presId="urn:microsoft.com/office/officeart/2005/8/layout/vList2"/>
    <dgm:cxn modelId="{EB533ECD-DDAC-465F-9808-A3A7D38BCB4B}" type="presParOf" srcId="{CE1C45D3-1520-4ACF-9142-5A18BC0AD964}" destId="{C89DFCFF-8F90-4F02-A8D2-C58BBA6F8690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4E348D-994E-43DB-8587-78D3919CF9A1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C428D7-24C3-4F86-A6E4-B1F31095D5EC}">
      <dgm:prSet/>
      <dgm:spPr/>
      <dgm:t>
        <a:bodyPr/>
        <a:lstStyle/>
        <a:p>
          <a:r>
            <a:rPr lang="en-US" dirty="0"/>
            <a:t>Requires HF Engineering (p.11)</a:t>
          </a:r>
        </a:p>
      </dgm:t>
    </dgm:pt>
    <dgm:pt modelId="{496A48D5-4D24-49EC-89FE-91C567CAA05F}" type="parTrans" cxnId="{AFBE9EE3-14A7-4591-9C7E-4A0B1E651535}">
      <dgm:prSet/>
      <dgm:spPr/>
      <dgm:t>
        <a:bodyPr/>
        <a:lstStyle/>
        <a:p>
          <a:endParaRPr lang="en-US"/>
        </a:p>
      </dgm:t>
    </dgm:pt>
    <dgm:pt modelId="{AF4090C6-D614-4464-A4CA-56F72BA552F0}" type="sibTrans" cxnId="{AFBE9EE3-14A7-4591-9C7E-4A0B1E651535}">
      <dgm:prSet/>
      <dgm:spPr/>
      <dgm:t>
        <a:bodyPr/>
        <a:lstStyle/>
        <a:p>
          <a:endParaRPr lang="en-US"/>
        </a:p>
      </dgm:t>
    </dgm:pt>
    <dgm:pt modelId="{4288C1E0-C911-437D-B9D4-57E10391D39F}">
      <dgm:prSet/>
      <dgm:spPr/>
      <dgm:t>
        <a:bodyPr/>
        <a:lstStyle/>
        <a:p>
          <a:r>
            <a:rPr lang="en-US"/>
            <a:t>Bone density decreases</a:t>
          </a:r>
        </a:p>
      </dgm:t>
    </dgm:pt>
    <dgm:pt modelId="{03A26427-44FB-4016-882F-6B5CDBF18B86}" type="parTrans" cxnId="{17F2F926-FF05-4FB1-956B-058FE523BB8F}">
      <dgm:prSet/>
      <dgm:spPr/>
      <dgm:t>
        <a:bodyPr/>
        <a:lstStyle/>
        <a:p>
          <a:endParaRPr lang="en-US"/>
        </a:p>
      </dgm:t>
    </dgm:pt>
    <dgm:pt modelId="{299FB193-AA2C-4447-8599-68151C4AE9F0}" type="sibTrans" cxnId="{17F2F926-FF05-4FB1-956B-058FE523BB8F}">
      <dgm:prSet/>
      <dgm:spPr/>
      <dgm:t>
        <a:bodyPr/>
        <a:lstStyle/>
        <a:p>
          <a:endParaRPr lang="en-US"/>
        </a:p>
      </dgm:t>
    </dgm:pt>
    <dgm:pt modelId="{EE32D853-3927-4770-8D72-68CD8DE40F51}">
      <dgm:prSet/>
      <dgm:spPr/>
      <dgm:t>
        <a:bodyPr/>
        <a:lstStyle/>
        <a:p>
          <a:r>
            <a:rPr lang="en-US"/>
            <a:t>Muscular deterioration in legs and trunk especially</a:t>
          </a:r>
        </a:p>
      </dgm:t>
    </dgm:pt>
    <dgm:pt modelId="{8494E6C3-E449-415A-A676-1CC675F689B4}" type="parTrans" cxnId="{F77969AF-F4CB-4E93-9711-DE1CD5CCAAE4}">
      <dgm:prSet/>
      <dgm:spPr/>
      <dgm:t>
        <a:bodyPr/>
        <a:lstStyle/>
        <a:p>
          <a:endParaRPr lang="en-US"/>
        </a:p>
      </dgm:t>
    </dgm:pt>
    <dgm:pt modelId="{785E9FC6-F3C9-4DE0-826D-E55EDB67BCB6}" type="sibTrans" cxnId="{F77969AF-F4CB-4E93-9711-DE1CD5CCAAE4}">
      <dgm:prSet/>
      <dgm:spPr/>
      <dgm:t>
        <a:bodyPr/>
        <a:lstStyle/>
        <a:p>
          <a:endParaRPr lang="en-US"/>
        </a:p>
      </dgm:t>
    </dgm:pt>
    <dgm:pt modelId="{6F5F701A-FC96-468C-80CC-4532E997FC31}">
      <dgm:prSet/>
      <dgm:spPr/>
      <dgm:t>
        <a:bodyPr/>
        <a:lstStyle/>
        <a:p>
          <a:r>
            <a:rPr lang="en-US" dirty="0"/>
            <a:t>Exercise helps </a:t>
          </a:r>
          <a:r>
            <a:rPr lang="en-US" dirty="0">
              <a:solidFill>
                <a:srgbClr val="FF0000"/>
              </a:solidFill>
            </a:rPr>
            <a:t>reduce</a:t>
          </a:r>
          <a:r>
            <a:rPr lang="en-US" dirty="0"/>
            <a:t> effects </a:t>
          </a:r>
        </a:p>
      </dgm:t>
    </dgm:pt>
    <dgm:pt modelId="{7609086A-622C-4C56-BDFB-B63631B43DDD}" type="parTrans" cxnId="{EB44D471-F1D4-4FF0-8B90-1F8CFDE960E4}">
      <dgm:prSet/>
      <dgm:spPr/>
      <dgm:t>
        <a:bodyPr/>
        <a:lstStyle/>
        <a:p>
          <a:endParaRPr lang="en-US"/>
        </a:p>
      </dgm:t>
    </dgm:pt>
    <dgm:pt modelId="{904EFB3D-6F66-4E3B-AD59-1B20C27FF9EA}" type="sibTrans" cxnId="{EB44D471-F1D4-4FF0-8B90-1F8CFDE960E4}">
      <dgm:prSet/>
      <dgm:spPr/>
      <dgm:t>
        <a:bodyPr/>
        <a:lstStyle/>
        <a:p>
          <a:endParaRPr lang="en-US"/>
        </a:p>
      </dgm:t>
    </dgm:pt>
    <dgm:pt modelId="{7A52AA55-4E82-47E0-A488-E302B33150D4}" type="pres">
      <dgm:prSet presAssocID="{614E348D-994E-43DB-8587-78D3919CF9A1}" presName="matrix" presStyleCnt="0">
        <dgm:presLayoutVars>
          <dgm:chMax val="1"/>
          <dgm:dir/>
          <dgm:resizeHandles val="exact"/>
        </dgm:presLayoutVars>
      </dgm:prSet>
      <dgm:spPr/>
    </dgm:pt>
    <dgm:pt modelId="{C80CCA2C-5198-4774-AF24-2BB9A1352505}" type="pres">
      <dgm:prSet presAssocID="{614E348D-994E-43DB-8587-78D3919CF9A1}" presName="diamond" presStyleLbl="bgShp" presStyleIdx="0" presStyleCnt="1"/>
      <dgm:spPr/>
    </dgm:pt>
    <dgm:pt modelId="{B93EF6D1-077A-4142-A62B-83B55B5777A8}" type="pres">
      <dgm:prSet presAssocID="{614E348D-994E-43DB-8587-78D3919CF9A1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119CB6E-8B99-4454-94CD-47B30AC5353C}" type="pres">
      <dgm:prSet presAssocID="{614E348D-994E-43DB-8587-78D3919CF9A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E389EB6-DFDB-46D7-9414-DDC9C6ABC957}" type="pres">
      <dgm:prSet presAssocID="{614E348D-994E-43DB-8587-78D3919CF9A1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B6D1185-2E44-4CEA-BEB0-6CE82F682138}" type="pres">
      <dgm:prSet presAssocID="{614E348D-994E-43DB-8587-78D3919CF9A1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7F2F926-FF05-4FB1-956B-058FE523BB8F}" srcId="{614E348D-994E-43DB-8587-78D3919CF9A1}" destId="{4288C1E0-C911-437D-B9D4-57E10391D39F}" srcOrd="1" destOrd="0" parTransId="{03A26427-44FB-4016-882F-6B5CDBF18B86}" sibTransId="{299FB193-AA2C-4447-8599-68151C4AE9F0}"/>
    <dgm:cxn modelId="{8EBA775B-BA3C-4BF6-BA6B-18FE73D93DB3}" type="presOf" srcId="{614E348D-994E-43DB-8587-78D3919CF9A1}" destId="{7A52AA55-4E82-47E0-A488-E302B33150D4}" srcOrd="0" destOrd="0" presId="urn:microsoft.com/office/officeart/2005/8/layout/matrix3"/>
    <dgm:cxn modelId="{9C91F850-FCE8-45C0-802A-9A38562647B8}" type="presOf" srcId="{6F5F701A-FC96-468C-80CC-4532E997FC31}" destId="{0B6D1185-2E44-4CEA-BEB0-6CE82F682138}" srcOrd="0" destOrd="0" presId="urn:microsoft.com/office/officeart/2005/8/layout/matrix3"/>
    <dgm:cxn modelId="{EB44D471-F1D4-4FF0-8B90-1F8CFDE960E4}" srcId="{614E348D-994E-43DB-8587-78D3919CF9A1}" destId="{6F5F701A-FC96-468C-80CC-4532E997FC31}" srcOrd="3" destOrd="0" parTransId="{7609086A-622C-4C56-BDFB-B63631B43DDD}" sibTransId="{904EFB3D-6F66-4E3B-AD59-1B20C27FF9EA}"/>
    <dgm:cxn modelId="{0556367A-8CFC-42C9-8427-A62253CBEC91}" type="presOf" srcId="{EE32D853-3927-4770-8D72-68CD8DE40F51}" destId="{4E389EB6-DFDB-46D7-9414-DDC9C6ABC957}" srcOrd="0" destOrd="0" presId="urn:microsoft.com/office/officeart/2005/8/layout/matrix3"/>
    <dgm:cxn modelId="{B54D759C-4008-4E9F-A22C-964F16DE43BC}" type="presOf" srcId="{05C428D7-24C3-4F86-A6E4-B1F31095D5EC}" destId="{B93EF6D1-077A-4142-A62B-83B55B5777A8}" srcOrd="0" destOrd="0" presId="urn:microsoft.com/office/officeart/2005/8/layout/matrix3"/>
    <dgm:cxn modelId="{F77969AF-F4CB-4E93-9711-DE1CD5CCAAE4}" srcId="{614E348D-994E-43DB-8587-78D3919CF9A1}" destId="{EE32D853-3927-4770-8D72-68CD8DE40F51}" srcOrd="2" destOrd="0" parTransId="{8494E6C3-E449-415A-A676-1CC675F689B4}" sibTransId="{785E9FC6-F3C9-4DE0-826D-E55EDB67BCB6}"/>
    <dgm:cxn modelId="{0F0D81DB-67BD-46E0-B7CB-56074EB99F1D}" type="presOf" srcId="{4288C1E0-C911-437D-B9D4-57E10391D39F}" destId="{6119CB6E-8B99-4454-94CD-47B30AC5353C}" srcOrd="0" destOrd="0" presId="urn:microsoft.com/office/officeart/2005/8/layout/matrix3"/>
    <dgm:cxn modelId="{AFBE9EE3-14A7-4591-9C7E-4A0B1E651535}" srcId="{614E348D-994E-43DB-8587-78D3919CF9A1}" destId="{05C428D7-24C3-4F86-A6E4-B1F31095D5EC}" srcOrd="0" destOrd="0" parTransId="{496A48D5-4D24-49EC-89FE-91C567CAA05F}" sibTransId="{AF4090C6-D614-4464-A4CA-56F72BA552F0}"/>
    <dgm:cxn modelId="{12FD1B8F-081B-40FD-A152-5D8A8AA9B1A9}" type="presParOf" srcId="{7A52AA55-4E82-47E0-A488-E302B33150D4}" destId="{C80CCA2C-5198-4774-AF24-2BB9A1352505}" srcOrd="0" destOrd="0" presId="urn:microsoft.com/office/officeart/2005/8/layout/matrix3"/>
    <dgm:cxn modelId="{D8CE44FE-81E2-4259-84CB-9FB349F2EF46}" type="presParOf" srcId="{7A52AA55-4E82-47E0-A488-E302B33150D4}" destId="{B93EF6D1-077A-4142-A62B-83B55B5777A8}" srcOrd="1" destOrd="0" presId="urn:microsoft.com/office/officeart/2005/8/layout/matrix3"/>
    <dgm:cxn modelId="{77E0BE63-37DD-44A5-9051-30474AC83981}" type="presParOf" srcId="{7A52AA55-4E82-47E0-A488-E302B33150D4}" destId="{6119CB6E-8B99-4454-94CD-47B30AC5353C}" srcOrd="2" destOrd="0" presId="urn:microsoft.com/office/officeart/2005/8/layout/matrix3"/>
    <dgm:cxn modelId="{6464193D-47C2-47E1-BAAB-976AF7DF465A}" type="presParOf" srcId="{7A52AA55-4E82-47E0-A488-E302B33150D4}" destId="{4E389EB6-DFDB-46D7-9414-DDC9C6ABC957}" srcOrd="3" destOrd="0" presId="urn:microsoft.com/office/officeart/2005/8/layout/matrix3"/>
    <dgm:cxn modelId="{214F31BE-B311-4AA8-A4C6-BF589FEDE62D}" type="presParOf" srcId="{7A52AA55-4E82-47E0-A488-E302B33150D4}" destId="{0B6D1185-2E44-4CEA-BEB0-6CE82F682138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A0477E-B62E-4187-A5A0-C2D68E8655DF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94FD100-DC7A-4C28-A9E1-BF716E757E3B}">
      <dgm:prSet/>
      <dgm:spPr/>
      <dgm:t>
        <a:bodyPr/>
        <a:lstStyle/>
        <a:p>
          <a:r>
            <a:rPr lang="en-US" dirty="0"/>
            <a:t>View through the lens of mission endurance </a:t>
          </a:r>
        </a:p>
        <a:p>
          <a:r>
            <a:rPr lang="en-US" dirty="0"/>
            <a:t>(short vs long term)</a:t>
          </a:r>
        </a:p>
      </dgm:t>
    </dgm:pt>
    <dgm:pt modelId="{AB5D6DA7-EA51-45B0-8168-3BF79615FC87}" type="parTrans" cxnId="{B6926969-E854-4203-98DD-61FEF0EEC315}">
      <dgm:prSet/>
      <dgm:spPr/>
      <dgm:t>
        <a:bodyPr/>
        <a:lstStyle/>
        <a:p>
          <a:endParaRPr lang="en-US"/>
        </a:p>
      </dgm:t>
    </dgm:pt>
    <dgm:pt modelId="{392A6A38-A25F-4DFD-B79D-BBDFD9BE923C}" type="sibTrans" cxnId="{B6926969-E854-4203-98DD-61FEF0EEC315}">
      <dgm:prSet/>
      <dgm:spPr/>
      <dgm:t>
        <a:bodyPr/>
        <a:lstStyle/>
        <a:p>
          <a:endParaRPr lang="en-US"/>
        </a:p>
      </dgm:t>
    </dgm:pt>
    <dgm:pt modelId="{17083212-8653-4830-844C-C4ED6ECD4FEB}">
      <dgm:prSet/>
      <dgm:spPr/>
      <dgm:t>
        <a:bodyPr/>
        <a:lstStyle/>
        <a:p>
          <a:r>
            <a:rPr lang="en-US" dirty="0"/>
            <a:t>NASA maintains psychiatrists and psychologists in team, including </a:t>
          </a:r>
          <a:r>
            <a:rPr lang="en-US" dirty="0" err="1"/>
            <a:t>OpPsych</a:t>
          </a:r>
          <a:r>
            <a:rPr lang="en-US" dirty="0"/>
            <a:t> group. Pre-flight training for crews.</a:t>
          </a:r>
        </a:p>
      </dgm:t>
    </dgm:pt>
    <dgm:pt modelId="{71F0F95F-ACB9-485C-83FB-465D3C929839}" type="parTrans" cxnId="{4DA50BFB-D0B8-481B-857B-037F5BD66D3B}">
      <dgm:prSet/>
      <dgm:spPr/>
      <dgm:t>
        <a:bodyPr/>
        <a:lstStyle/>
        <a:p>
          <a:endParaRPr lang="en-US"/>
        </a:p>
      </dgm:t>
    </dgm:pt>
    <dgm:pt modelId="{5B1424BA-4ECB-445F-B306-F0DA746BCBCA}" type="sibTrans" cxnId="{4DA50BFB-D0B8-481B-857B-037F5BD66D3B}">
      <dgm:prSet/>
      <dgm:spPr/>
      <dgm:t>
        <a:bodyPr/>
        <a:lstStyle/>
        <a:p>
          <a:endParaRPr lang="en-US"/>
        </a:p>
      </dgm:t>
    </dgm:pt>
    <dgm:pt modelId="{FBF55D0A-298C-44E9-B110-0BA00A5D07A3}">
      <dgm:prSet/>
      <dgm:spPr/>
      <dgm:t>
        <a:bodyPr/>
        <a:lstStyle/>
        <a:p>
          <a:r>
            <a:rPr lang="en-US" dirty="0"/>
            <a:t>Provides outlets for astronauts to maintain family and interpersonal connections</a:t>
          </a:r>
        </a:p>
        <a:p>
          <a:r>
            <a:rPr lang="en-US" dirty="0"/>
            <a:t> (phone, HAM radio, email)</a:t>
          </a:r>
        </a:p>
      </dgm:t>
    </dgm:pt>
    <dgm:pt modelId="{BD37AE53-AC7E-4272-AD04-7711B3D751C7}" type="parTrans" cxnId="{A60F3740-1A1F-46C9-9FB3-721EFE8E8E2E}">
      <dgm:prSet/>
      <dgm:spPr/>
      <dgm:t>
        <a:bodyPr/>
        <a:lstStyle/>
        <a:p>
          <a:endParaRPr lang="en-US"/>
        </a:p>
      </dgm:t>
    </dgm:pt>
    <dgm:pt modelId="{3D875D59-0CA5-4375-8171-F4F9315F9B56}" type="sibTrans" cxnId="{A60F3740-1A1F-46C9-9FB3-721EFE8E8E2E}">
      <dgm:prSet/>
      <dgm:spPr/>
      <dgm:t>
        <a:bodyPr/>
        <a:lstStyle/>
        <a:p>
          <a:endParaRPr lang="en-US"/>
        </a:p>
      </dgm:t>
    </dgm:pt>
    <dgm:pt modelId="{DE781159-44B6-4DD1-90AB-867958BD7610}">
      <dgm:prSet/>
      <dgm:spPr/>
      <dgm:t>
        <a:bodyPr/>
        <a:lstStyle/>
        <a:p>
          <a:r>
            <a:rPr lang="en-US" dirty="0"/>
            <a:t>Future environments likely to be noisy, crowded, and reduced privacy. (p.14)</a:t>
          </a:r>
        </a:p>
      </dgm:t>
    </dgm:pt>
    <dgm:pt modelId="{A4F8F121-6E5A-464B-8094-9AFCF71982FE}" type="parTrans" cxnId="{027A786C-F1C0-4ED2-B9A5-A20590A32900}">
      <dgm:prSet/>
      <dgm:spPr/>
      <dgm:t>
        <a:bodyPr/>
        <a:lstStyle/>
        <a:p>
          <a:endParaRPr lang="en-US"/>
        </a:p>
      </dgm:t>
    </dgm:pt>
    <dgm:pt modelId="{AB76E39D-6A12-4CEA-8845-F9EC2F9419C7}" type="sibTrans" cxnId="{027A786C-F1C0-4ED2-B9A5-A20590A32900}">
      <dgm:prSet/>
      <dgm:spPr/>
      <dgm:t>
        <a:bodyPr/>
        <a:lstStyle/>
        <a:p>
          <a:endParaRPr lang="en-US"/>
        </a:p>
      </dgm:t>
    </dgm:pt>
    <dgm:pt modelId="{9CBF7754-D12F-492D-9CEA-CF90374816FD}">
      <dgm:prSet/>
      <dgm:spPr/>
      <dgm:t>
        <a:bodyPr/>
        <a:lstStyle/>
        <a:p>
          <a:r>
            <a:rPr lang="en-US" dirty="0"/>
            <a:t>Multicultural considerations of international missions</a:t>
          </a:r>
        </a:p>
        <a:p>
          <a:r>
            <a:rPr lang="en-US" dirty="0"/>
            <a:t>(language, culture, spiritual practices)</a:t>
          </a:r>
        </a:p>
      </dgm:t>
    </dgm:pt>
    <dgm:pt modelId="{F14901F3-BF87-41DD-A07F-99AB7D21D088}" type="parTrans" cxnId="{D65E2638-7E4C-4412-96E8-82F8EE25A56D}">
      <dgm:prSet/>
      <dgm:spPr/>
      <dgm:t>
        <a:bodyPr/>
        <a:lstStyle/>
        <a:p>
          <a:endParaRPr lang="en-US"/>
        </a:p>
      </dgm:t>
    </dgm:pt>
    <dgm:pt modelId="{0CAB478D-2D34-40B4-90A0-7570114F5FE6}" type="sibTrans" cxnId="{D65E2638-7E4C-4412-96E8-82F8EE25A56D}">
      <dgm:prSet/>
      <dgm:spPr/>
      <dgm:t>
        <a:bodyPr/>
        <a:lstStyle/>
        <a:p>
          <a:endParaRPr lang="en-US"/>
        </a:p>
      </dgm:t>
    </dgm:pt>
    <dgm:pt modelId="{6491EA7F-4A08-44EA-B6DE-8ABB89B66DC2}" type="pres">
      <dgm:prSet presAssocID="{9BA0477E-B62E-4187-A5A0-C2D68E8655DF}" presName="linear" presStyleCnt="0">
        <dgm:presLayoutVars>
          <dgm:animLvl val="lvl"/>
          <dgm:resizeHandles val="exact"/>
        </dgm:presLayoutVars>
      </dgm:prSet>
      <dgm:spPr/>
    </dgm:pt>
    <dgm:pt modelId="{1D8518D7-30E9-4FBF-BBED-8DE291034B91}" type="pres">
      <dgm:prSet presAssocID="{594FD100-DC7A-4C28-A9E1-BF716E757E3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602280F-0A58-4330-961C-B899409A453E}" type="pres">
      <dgm:prSet presAssocID="{392A6A38-A25F-4DFD-B79D-BBDFD9BE923C}" presName="spacer" presStyleCnt="0"/>
      <dgm:spPr/>
    </dgm:pt>
    <dgm:pt modelId="{B0E4D9F3-43E3-4098-A130-4F9144778C42}" type="pres">
      <dgm:prSet presAssocID="{17083212-8653-4830-844C-C4ED6ECD4FE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7E69024-4DD9-4425-9658-FC3EFEDAEA77}" type="pres">
      <dgm:prSet presAssocID="{5B1424BA-4ECB-445F-B306-F0DA746BCBCA}" presName="spacer" presStyleCnt="0"/>
      <dgm:spPr/>
    </dgm:pt>
    <dgm:pt modelId="{656BF52A-CC83-4F9C-ABFB-D9AE2F3272A2}" type="pres">
      <dgm:prSet presAssocID="{FBF55D0A-298C-44E9-B110-0BA00A5D07A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55C2706-B0CA-4BD6-8714-4333528392C0}" type="pres">
      <dgm:prSet presAssocID="{3D875D59-0CA5-4375-8171-F4F9315F9B56}" presName="spacer" presStyleCnt="0"/>
      <dgm:spPr/>
    </dgm:pt>
    <dgm:pt modelId="{EDA9CB9E-95BC-435A-BD04-57808FC84AB2}" type="pres">
      <dgm:prSet presAssocID="{DE781159-44B6-4DD1-90AB-867958BD761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0C303EE-C3B1-4141-89CB-A2D836956B98}" type="pres">
      <dgm:prSet presAssocID="{AB76E39D-6A12-4CEA-8845-F9EC2F9419C7}" presName="spacer" presStyleCnt="0"/>
      <dgm:spPr/>
    </dgm:pt>
    <dgm:pt modelId="{21618093-0634-46AD-95CA-98BFF4F12E2C}" type="pres">
      <dgm:prSet presAssocID="{9CBF7754-D12F-492D-9CEA-CF90374816F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F57EF34-B516-4B78-B7E4-C96D1930A727}" type="presOf" srcId="{DE781159-44B6-4DD1-90AB-867958BD7610}" destId="{EDA9CB9E-95BC-435A-BD04-57808FC84AB2}" srcOrd="0" destOrd="0" presId="urn:microsoft.com/office/officeart/2005/8/layout/vList2"/>
    <dgm:cxn modelId="{D65E2638-7E4C-4412-96E8-82F8EE25A56D}" srcId="{9BA0477E-B62E-4187-A5A0-C2D68E8655DF}" destId="{9CBF7754-D12F-492D-9CEA-CF90374816FD}" srcOrd="4" destOrd="0" parTransId="{F14901F3-BF87-41DD-A07F-99AB7D21D088}" sibTransId="{0CAB478D-2D34-40B4-90A0-7570114F5FE6}"/>
    <dgm:cxn modelId="{A60F3740-1A1F-46C9-9FB3-721EFE8E8E2E}" srcId="{9BA0477E-B62E-4187-A5A0-C2D68E8655DF}" destId="{FBF55D0A-298C-44E9-B110-0BA00A5D07A3}" srcOrd="2" destOrd="0" parTransId="{BD37AE53-AC7E-4272-AD04-7711B3D751C7}" sibTransId="{3D875D59-0CA5-4375-8171-F4F9315F9B56}"/>
    <dgm:cxn modelId="{B6926969-E854-4203-98DD-61FEF0EEC315}" srcId="{9BA0477E-B62E-4187-A5A0-C2D68E8655DF}" destId="{594FD100-DC7A-4C28-A9E1-BF716E757E3B}" srcOrd="0" destOrd="0" parTransId="{AB5D6DA7-EA51-45B0-8168-3BF79615FC87}" sibTransId="{392A6A38-A25F-4DFD-B79D-BBDFD9BE923C}"/>
    <dgm:cxn modelId="{027A786C-F1C0-4ED2-B9A5-A20590A32900}" srcId="{9BA0477E-B62E-4187-A5A0-C2D68E8655DF}" destId="{DE781159-44B6-4DD1-90AB-867958BD7610}" srcOrd="3" destOrd="0" parTransId="{A4F8F121-6E5A-464B-8094-9AFCF71982FE}" sibTransId="{AB76E39D-6A12-4CEA-8845-F9EC2F9419C7}"/>
    <dgm:cxn modelId="{727A9E78-66A0-49E3-85D9-B771CF174D7C}" type="presOf" srcId="{9CBF7754-D12F-492D-9CEA-CF90374816FD}" destId="{21618093-0634-46AD-95CA-98BFF4F12E2C}" srcOrd="0" destOrd="0" presId="urn:microsoft.com/office/officeart/2005/8/layout/vList2"/>
    <dgm:cxn modelId="{172C6C7B-8D73-49B2-B17E-18BEA095E900}" type="presOf" srcId="{594FD100-DC7A-4C28-A9E1-BF716E757E3B}" destId="{1D8518D7-30E9-4FBF-BBED-8DE291034B91}" srcOrd="0" destOrd="0" presId="urn:microsoft.com/office/officeart/2005/8/layout/vList2"/>
    <dgm:cxn modelId="{462BCD84-8823-40ED-8A3B-046BB2403989}" type="presOf" srcId="{9BA0477E-B62E-4187-A5A0-C2D68E8655DF}" destId="{6491EA7F-4A08-44EA-B6DE-8ABB89B66DC2}" srcOrd="0" destOrd="0" presId="urn:microsoft.com/office/officeart/2005/8/layout/vList2"/>
    <dgm:cxn modelId="{E83F53ED-8557-455A-A863-DE19FFD3FE8A}" type="presOf" srcId="{17083212-8653-4830-844C-C4ED6ECD4FEB}" destId="{B0E4D9F3-43E3-4098-A130-4F9144778C42}" srcOrd="0" destOrd="0" presId="urn:microsoft.com/office/officeart/2005/8/layout/vList2"/>
    <dgm:cxn modelId="{6B837CF5-5EE4-4AE9-9648-B7D8C2B3F9CF}" type="presOf" srcId="{FBF55D0A-298C-44E9-B110-0BA00A5D07A3}" destId="{656BF52A-CC83-4F9C-ABFB-D9AE2F3272A2}" srcOrd="0" destOrd="0" presId="urn:microsoft.com/office/officeart/2005/8/layout/vList2"/>
    <dgm:cxn modelId="{4DA50BFB-D0B8-481B-857B-037F5BD66D3B}" srcId="{9BA0477E-B62E-4187-A5A0-C2D68E8655DF}" destId="{17083212-8653-4830-844C-C4ED6ECD4FEB}" srcOrd="1" destOrd="0" parTransId="{71F0F95F-ACB9-485C-83FB-465D3C929839}" sibTransId="{5B1424BA-4ECB-445F-B306-F0DA746BCBCA}"/>
    <dgm:cxn modelId="{7A24878B-DAE9-454A-98A4-6BB4CEE24CD6}" type="presParOf" srcId="{6491EA7F-4A08-44EA-B6DE-8ABB89B66DC2}" destId="{1D8518D7-30E9-4FBF-BBED-8DE291034B91}" srcOrd="0" destOrd="0" presId="urn:microsoft.com/office/officeart/2005/8/layout/vList2"/>
    <dgm:cxn modelId="{0181192F-C4D4-4186-A349-F42F204021B6}" type="presParOf" srcId="{6491EA7F-4A08-44EA-B6DE-8ABB89B66DC2}" destId="{F602280F-0A58-4330-961C-B899409A453E}" srcOrd="1" destOrd="0" presId="urn:microsoft.com/office/officeart/2005/8/layout/vList2"/>
    <dgm:cxn modelId="{EBE56688-A2D7-45C6-897F-0F2FE4AB23B5}" type="presParOf" srcId="{6491EA7F-4A08-44EA-B6DE-8ABB89B66DC2}" destId="{B0E4D9F3-43E3-4098-A130-4F9144778C42}" srcOrd="2" destOrd="0" presId="urn:microsoft.com/office/officeart/2005/8/layout/vList2"/>
    <dgm:cxn modelId="{416C3F66-E71C-4326-855B-AAAB1D2E8597}" type="presParOf" srcId="{6491EA7F-4A08-44EA-B6DE-8ABB89B66DC2}" destId="{B7E69024-4DD9-4425-9658-FC3EFEDAEA77}" srcOrd="3" destOrd="0" presId="urn:microsoft.com/office/officeart/2005/8/layout/vList2"/>
    <dgm:cxn modelId="{FE71998A-F692-410B-B5DB-5CDBA99A9442}" type="presParOf" srcId="{6491EA7F-4A08-44EA-B6DE-8ABB89B66DC2}" destId="{656BF52A-CC83-4F9C-ABFB-D9AE2F3272A2}" srcOrd="4" destOrd="0" presId="urn:microsoft.com/office/officeart/2005/8/layout/vList2"/>
    <dgm:cxn modelId="{1679E046-8266-4B5A-9F18-AAA6216F3A9A}" type="presParOf" srcId="{6491EA7F-4A08-44EA-B6DE-8ABB89B66DC2}" destId="{755C2706-B0CA-4BD6-8714-4333528392C0}" srcOrd="5" destOrd="0" presId="urn:microsoft.com/office/officeart/2005/8/layout/vList2"/>
    <dgm:cxn modelId="{AC311B2B-4AD1-4882-9142-2391942F1D64}" type="presParOf" srcId="{6491EA7F-4A08-44EA-B6DE-8ABB89B66DC2}" destId="{EDA9CB9E-95BC-435A-BD04-57808FC84AB2}" srcOrd="6" destOrd="0" presId="urn:microsoft.com/office/officeart/2005/8/layout/vList2"/>
    <dgm:cxn modelId="{E2FE1DA9-C0C5-47DD-8643-E48931431BDB}" type="presParOf" srcId="{6491EA7F-4A08-44EA-B6DE-8ABB89B66DC2}" destId="{E0C303EE-C3B1-4141-89CB-A2D836956B98}" srcOrd="7" destOrd="0" presId="urn:microsoft.com/office/officeart/2005/8/layout/vList2"/>
    <dgm:cxn modelId="{966627F1-B8C2-4FD0-A07F-8E8BC6776607}" type="presParOf" srcId="{6491EA7F-4A08-44EA-B6DE-8ABB89B66DC2}" destId="{21618093-0634-46AD-95CA-98BFF4F12E2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370C2D-CF36-4D9C-90A3-3A9917217C3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B2B73F-9D1A-4F1B-B280-4A0E5E2E5E6A}">
      <dgm:prSet phldrT="[Text]"/>
      <dgm:spPr/>
      <dgm:t>
        <a:bodyPr/>
        <a:lstStyle/>
        <a:p>
          <a:r>
            <a:rPr lang="en-US" dirty="0"/>
            <a:t>Performance Under Stressful Conditions</a:t>
          </a:r>
        </a:p>
      </dgm:t>
    </dgm:pt>
    <dgm:pt modelId="{8771433C-FCC3-4339-909D-59C4F7E25C26}" type="parTrans" cxnId="{F8FAF1EE-BCAA-428F-B3D5-B63BFC400DD4}">
      <dgm:prSet/>
      <dgm:spPr/>
      <dgm:t>
        <a:bodyPr/>
        <a:lstStyle/>
        <a:p>
          <a:endParaRPr lang="en-US"/>
        </a:p>
      </dgm:t>
    </dgm:pt>
    <dgm:pt modelId="{3EA11B87-A7D9-4C93-90C8-98C6D258A39E}" type="sibTrans" cxnId="{F8FAF1EE-BCAA-428F-B3D5-B63BFC400DD4}">
      <dgm:prSet/>
      <dgm:spPr/>
      <dgm:t>
        <a:bodyPr/>
        <a:lstStyle/>
        <a:p>
          <a:endParaRPr lang="en-US"/>
        </a:p>
      </dgm:t>
    </dgm:pt>
    <dgm:pt modelId="{F9568DAA-ABE4-499C-9FFB-92E8BFD4206F}">
      <dgm:prSet phldrT="[Text]"/>
      <dgm:spPr/>
      <dgm:t>
        <a:bodyPr/>
        <a:lstStyle/>
        <a:p>
          <a:r>
            <a:rPr lang="en-US" dirty="0"/>
            <a:t>Mental/Emotional Stability</a:t>
          </a:r>
        </a:p>
      </dgm:t>
    </dgm:pt>
    <dgm:pt modelId="{2CC4E676-2A1E-43A5-A686-609F5E60FA87}" type="parTrans" cxnId="{431C7A9B-F376-46E3-BB11-F0E3025D1153}">
      <dgm:prSet/>
      <dgm:spPr/>
      <dgm:t>
        <a:bodyPr/>
        <a:lstStyle/>
        <a:p>
          <a:endParaRPr lang="en-US"/>
        </a:p>
      </dgm:t>
    </dgm:pt>
    <dgm:pt modelId="{12DE95B6-6F64-4C14-8AAD-9B82B8281DF1}" type="sibTrans" cxnId="{431C7A9B-F376-46E3-BB11-F0E3025D1153}">
      <dgm:prSet/>
      <dgm:spPr/>
      <dgm:t>
        <a:bodyPr/>
        <a:lstStyle/>
        <a:p>
          <a:endParaRPr lang="en-US"/>
        </a:p>
      </dgm:t>
    </dgm:pt>
    <dgm:pt modelId="{B3DBC75C-8FE9-41AA-98A4-A998218D1039}">
      <dgm:prSet phldrT="[Text]"/>
      <dgm:spPr/>
      <dgm:t>
        <a:bodyPr/>
        <a:lstStyle/>
        <a:p>
          <a:r>
            <a:rPr lang="en-US" dirty="0"/>
            <a:t>Judgment &amp; Decision Making</a:t>
          </a:r>
        </a:p>
      </dgm:t>
    </dgm:pt>
    <dgm:pt modelId="{6E6D5CCF-61B5-446E-BD30-75A0A1CDE7BC}" type="parTrans" cxnId="{219DF43A-DD28-4B01-B625-A098F4F1B16A}">
      <dgm:prSet/>
      <dgm:spPr/>
      <dgm:t>
        <a:bodyPr/>
        <a:lstStyle/>
        <a:p>
          <a:endParaRPr lang="en-US"/>
        </a:p>
      </dgm:t>
    </dgm:pt>
    <dgm:pt modelId="{ACC19E5D-1A14-4BBB-B204-5793F2F0E0FF}" type="sibTrans" cxnId="{219DF43A-DD28-4B01-B625-A098F4F1B16A}">
      <dgm:prSet/>
      <dgm:spPr/>
      <dgm:t>
        <a:bodyPr/>
        <a:lstStyle/>
        <a:p>
          <a:endParaRPr lang="en-US"/>
        </a:p>
      </dgm:t>
    </dgm:pt>
    <dgm:pt modelId="{9448FB77-CC5A-43A1-B2E5-36F323A686CD}">
      <dgm:prSet phldrT="[Text]"/>
      <dgm:spPr/>
      <dgm:t>
        <a:bodyPr/>
        <a:lstStyle/>
        <a:p>
          <a:r>
            <a:rPr lang="en-US" dirty="0"/>
            <a:t>Teamwork Skills (people &amp; robot human interaction)</a:t>
          </a:r>
        </a:p>
      </dgm:t>
    </dgm:pt>
    <dgm:pt modelId="{7A90BFE3-3C0F-40D4-B265-A919E02C2CFE}" type="parTrans" cxnId="{8749AC6D-F38D-44CB-85F8-0527A8CF9434}">
      <dgm:prSet/>
      <dgm:spPr/>
      <dgm:t>
        <a:bodyPr/>
        <a:lstStyle/>
        <a:p>
          <a:endParaRPr lang="en-US"/>
        </a:p>
      </dgm:t>
    </dgm:pt>
    <dgm:pt modelId="{4F65551C-3704-46D5-BC97-9AE1606F1A9B}" type="sibTrans" cxnId="{8749AC6D-F38D-44CB-85F8-0527A8CF9434}">
      <dgm:prSet/>
      <dgm:spPr/>
      <dgm:t>
        <a:bodyPr/>
        <a:lstStyle/>
        <a:p>
          <a:endParaRPr lang="en-US"/>
        </a:p>
      </dgm:t>
    </dgm:pt>
    <dgm:pt modelId="{2A8D76A0-67F1-459F-A204-52CF665C8537}">
      <dgm:prSet phldrT="[Text]"/>
      <dgm:spPr/>
      <dgm:t>
        <a:bodyPr/>
        <a:lstStyle/>
        <a:p>
          <a:r>
            <a:rPr lang="en-US" dirty="0"/>
            <a:t>Conscientiousness</a:t>
          </a:r>
        </a:p>
      </dgm:t>
    </dgm:pt>
    <dgm:pt modelId="{2FAB93E2-C435-4134-BC4A-E626CA9D5D06}" type="parTrans" cxnId="{CBAADEE5-378B-4F17-AEE6-F66E1263EC17}">
      <dgm:prSet/>
      <dgm:spPr/>
      <dgm:t>
        <a:bodyPr/>
        <a:lstStyle/>
        <a:p>
          <a:endParaRPr lang="en-US"/>
        </a:p>
      </dgm:t>
    </dgm:pt>
    <dgm:pt modelId="{1F79C519-232E-4A9E-93B0-0944063C7B21}" type="sibTrans" cxnId="{CBAADEE5-378B-4F17-AEE6-F66E1263EC17}">
      <dgm:prSet/>
      <dgm:spPr/>
      <dgm:t>
        <a:bodyPr/>
        <a:lstStyle/>
        <a:p>
          <a:endParaRPr lang="en-US"/>
        </a:p>
      </dgm:t>
    </dgm:pt>
    <dgm:pt modelId="{D310FDEF-7953-4317-ACC1-AAA6DFCF8870}">
      <dgm:prSet phldrT="[Text]"/>
      <dgm:spPr/>
      <dgm:t>
        <a:bodyPr/>
        <a:lstStyle/>
        <a:p>
          <a:r>
            <a:rPr lang="en-US" dirty="0"/>
            <a:t>Family Issues</a:t>
          </a:r>
        </a:p>
      </dgm:t>
    </dgm:pt>
    <dgm:pt modelId="{E800C31B-5ADA-480A-B9C8-6DC2C4F2444C}" type="parTrans" cxnId="{89568FDB-ACC0-4172-B810-D45691BD42D2}">
      <dgm:prSet/>
      <dgm:spPr/>
      <dgm:t>
        <a:bodyPr/>
        <a:lstStyle/>
        <a:p>
          <a:endParaRPr lang="en-US"/>
        </a:p>
      </dgm:t>
    </dgm:pt>
    <dgm:pt modelId="{451AF0A8-D154-42B0-A753-E88C3B92A7F4}" type="sibTrans" cxnId="{89568FDB-ACC0-4172-B810-D45691BD42D2}">
      <dgm:prSet/>
      <dgm:spPr/>
      <dgm:t>
        <a:bodyPr/>
        <a:lstStyle/>
        <a:p>
          <a:endParaRPr lang="en-US"/>
        </a:p>
      </dgm:t>
    </dgm:pt>
    <dgm:pt modelId="{0244EDFA-F488-4697-95BD-4DEB5606128C}">
      <dgm:prSet phldrT="[Text]"/>
      <dgm:spPr/>
      <dgm:t>
        <a:bodyPr/>
        <a:lstStyle/>
        <a:p>
          <a:r>
            <a:rPr lang="en-US" dirty="0"/>
            <a:t>Group Living Skills</a:t>
          </a:r>
        </a:p>
      </dgm:t>
    </dgm:pt>
    <dgm:pt modelId="{E95B9EB1-8D07-4769-8772-B1821417B0D0}" type="parTrans" cxnId="{5DAB5E4E-0EE6-4876-8142-362F0DB1B6CD}">
      <dgm:prSet/>
      <dgm:spPr/>
      <dgm:t>
        <a:bodyPr/>
        <a:lstStyle/>
        <a:p>
          <a:endParaRPr lang="en-US"/>
        </a:p>
      </dgm:t>
    </dgm:pt>
    <dgm:pt modelId="{1C832237-72FF-4419-9709-6FD32020FE54}" type="sibTrans" cxnId="{5DAB5E4E-0EE6-4876-8142-362F0DB1B6CD}">
      <dgm:prSet/>
      <dgm:spPr/>
      <dgm:t>
        <a:bodyPr/>
        <a:lstStyle/>
        <a:p>
          <a:endParaRPr lang="en-US"/>
        </a:p>
      </dgm:t>
    </dgm:pt>
    <dgm:pt modelId="{0DFC251F-8FDD-4532-9A05-56C5A3820DAB}">
      <dgm:prSet phldrT="[Text]"/>
      <dgm:spPr/>
      <dgm:t>
        <a:bodyPr/>
        <a:lstStyle/>
        <a:p>
          <a:r>
            <a:rPr lang="en-US" dirty="0"/>
            <a:t>Motivation &amp; Communication Skills</a:t>
          </a:r>
        </a:p>
      </dgm:t>
    </dgm:pt>
    <dgm:pt modelId="{EDD7B8B6-9935-4C17-B632-5C7A1B9383E4}" type="parTrans" cxnId="{549C8C46-6315-48F3-8669-92D748432206}">
      <dgm:prSet/>
      <dgm:spPr/>
      <dgm:t>
        <a:bodyPr/>
        <a:lstStyle/>
        <a:p>
          <a:endParaRPr lang="en-US"/>
        </a:p>
      </dgm:t>
    </dgm:pt>
    <dgm:pt modelId="{A2D5E8FA-F2B0-4B25-A311-CB20E2489032}" type="sibTrans" cxnId="{549C8C46-6315-48F3-8669-92D748432206}">
      <dgm:prSet/>
      <dgm:spPr/>
      <dgm:t>
        <a:bodyPr/>
        <a:lstStyle/>
        <a:p>
          <a:endParaRPr lang="en-US"/>
        </a:p>
      </dgm:t>
    </dgm:pt>
    <dgm:pt modelId="{9092BED7-7035-41CD-AED2-E53127EB14E8}">
      <dgm:prSet phldrT="[Text]"/>
      <dgm:spPr/>
      <dgm:t>
        <a:bodyPr/>
        <a:lstStyle/>
        <a:p>
          <a:r>
            <a:rPr lang="en-US" dirty="0"/>
            <a:t>Leadership </a:t>
          </a:r>
        </a:p>
      </dgm:t>
    </dgm:pt>
    <dgm:pt modelId="{0DA0E382-F504-4C27-983A-4FF672ED24CD}" type="sibTrans" cxnId="{F6D99A7C-BB24-41B9-939D-6DDFAEB9F995}">
      <dgm:prSet/>
      <dgm:spPr/>
      <dgm:t>
        <a:bodyPr/>
        <a:lstStyle/>
        <a:p>
          <a:endParaRPr lang="en-US"/>
        </a:p>
      </dgm:t>
    </dgm:pt>
    <dgm:pt modelId="{3B345C8B-2CED-4CA8-9377-70B86DB43840}" type="parTrans" cxnId="{F6D99A7C-BB24-41B9-939D-6DDFAEB9F995}">
      <dgm:prSet/>
      <dgm:spPr/>
      <dgm:t>
        <a:bodyPr/>
        <a:lstStyle/>
        <a:p>
          <a:endParaRPr lang="en-US"/>
        </a:p>
      </dgm:t>
    </dgm:pt>
    <dgm:pt modelId="{4605F98C-20DE-48E2-9EAD-AD81337427E1}" type="pres">
      <dgm:prSet presAssocID="{FB370C2D-CF36-4D9C-90A3-3A9917217C39}" presName="linear" presStyleCnt="0">
        <dgm:presLayoutVars>
          <dgm:dir/>
          <dgm:animLvl val="lvl"/>
          <dgm:resizeHandles val="exact"/>
        </dgm:presLayoutVars>
      </dgm:prSet>
      <dgm:spPr/>
    </dgm:pt>
    <dgm:pt modelId="{051C393A-C8D9-4B55-80C9-0BA20A5FAA12}" type="pres">
      <dgm:prSet presAssocID="{A0B2B73F-9D1A-4F1B-B280-4A0E5E2E5E6A}" presName="parentLin" presStyleCnt="0"/>
      <dgm:spPr/>
    </dgm:pt>
    <dgm:pt modelId="{89CDE3CA-C12B-4FBA-B1E6-FDC3A87C6B8B}" type="pres">
      <dgm:prSet presAssocID="{A0B2B73F-9D1A-4F1B-B280-4A0E5E2E5E6A}" presName="parentLeftMargin" presStyleLbl="node1" presStyleIdx="0" presStyleCnt="9"/>
      <dgm:spPr/>
    </dgm:pt>
    <dgm:pt modelId="{8ECBBA31-7640-4DCA-AC9F-2839EFA3156D}" type="pres">
      <dgm:prSet presAssocID="{A0B2B73F-9D1A-4F1B-B280-4A0E5E2E5E6A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BC23A6A3-62A6-4151-A1A2-EFBF50B7461C}" type="pres">
      <dgm:prSet presAssocID="{A0B2B73F-9D1A-4F1B-B280-4A0E5E2E5E6A}" presName="negativeSpace" presStyleCnt="0"/>
      <dgm:spPr/>
    </dgm:pt>
    <dgm:pt modelId="{F60525B4-1B47-4ADA-8781-0ED420D97009}" type="pres">
      <dgm:prSet presAssocID="{A0B2B73F-9D1A-4F1B-B280-4A0E5E2E5E6A}" presName="childText" presStyleLbl="conFgAcc1" presStyleIdx="0" presStyleCnt="9">
        <dgm:presLayoutVars>
          <dgm:bulletEnabled val="1"/>
        </dgm:presLayoutVars>
      </dgm:prSet>
      <dgm:spPr/>
    </dgm:pt>
    <dgm:pt modelId="{5EB7F4F3-DE88-4158-8079-5E7C3A94FFFA}" type="pres">
      <dgm:prSet presAssocID="{3EA11B87-A7D9-4C93-90C8-98C6D258A39E}" presName="spaceBetweenRectangles" presStyleCnt="0"/>
      <dgm:spPr/>
    </dgm:pt>
    <dgm:pt modelId="{6F1B77E3-7DED-492A-8511-8BC0704ACB32}" type="pres">
      <dgm:prSet presAssocID="{F9568DAA-ABE4-499C-9FFB-92E8BFD4206F}" presName="parentLin" presStyleCnt="0"/>
      <dgm:spPr/>
    </dgm:pt>
    <dgm:pt modelId="{146B829B-406E-4C0B-9266-C4EC060BB17F}" type="pres">
      <dgm:prSet presAssocID="{F9568DAA-ABE4-499C-9FFB-92E8BFD4206F}" presName="parentLeftMargin" presStyleLbl="node1" presStyleIdx="0" presStyleCnt="9"/>
      <dgm:spPr/>
    </dgm:pt>
    <dgm:pt modelId="{8629030E-EC2F-4879-A388-90DDA5B1AB75}" type="pres">
      <dgm:prSet presAssocID="{F9568DAA-ABE4-499C-9FFB-92E8BFD4206F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560B216C-6DBD-4D14-8E69-A7FAEA42CC27}" type="pres">
      <dgm:prSet presAssocID="{F9568DAA-ABE4-499C-9FFB-92E8BFD4206F}" presName="negativeSpace" presStyleCnt="0"/>
      <dgm:spPr/>
    </dgm:pt>
    <dgm:pt modelId="{A086C3D4-476C-4516-9AF9-104568096908}" type="pres">
      <dgm:prSet presAssocID="{F9568DAA-ABE4-499C-9FFB-92E8BFD4206F}" presName="childText" presStyleLbl="conFgAcc1" presStyleIdx="1" presStyleCnt="9">
        <dgm:presLayoutVars>
          <dgm:bulletEnabled val="1"/>
        </dgm:presLayoutVars>
      </dgm:prSet>
      <dgm:spPr/>
    </dgm:pt>
    <dgm:pt modelId="{A1329372-A253-44C2-863B-CF0E8E01ACE2}" type="pres">
      <dgm:prSet presAssocID="{12DE95B6-6F64-4C14-8AAD-9B82B8281DF1}" presName="spaceBetweenRectangles" presStyleCnt="0"/>
      <dgm:spPr/>
    </dgm:pt>
    <dgm:pt modelId="{2D396595-A95A-4C9D-B359-E4C6BB659B25}" type="pres">
      <dgm:prSet presAssocID="{B3DBC75C-8FE9-41AA-98A4-A998218D1039}" presName="parentLin" presStyleCnt="0"/>
      <dgm:spPr/>
    </dgm:pt>
    <dgm:pt modelId="{22336332-6B38-47C4-9FD2-B0E21770340F}" type="pres">
      <dgm:prSet presAssocID="{B3DBC75C-8FE9-41AA-98A4-A998218D1039}" presName="parentLeftMargin" presStyleLbl="node1" presStyleIdx="1" presStyleCnt="9"/>
      <dgm:spPr/>
    </dgm:pt>
    <dgm:pt modelId="{4185B479-98D6-4799-AE46-6B0E66EE71FF}" type="pres">
      <dgm:prSet presAssocID="{B3DBC75C-8FE9-41AA-98A4-A998218D1039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BDCBCB90-2A61-41FE-9857-83239AF0A446}" type="pres">
      <dgm:prSet presAssocID="{B3DBC75C-8FE9-41AA-98A4-A998218D1039}" presName="negativeSpace" presStyleCnt="0"/>
      <dgm:spPr/>
    </dgm:pt>
    <dgm:pt modelId="{FA054C0F-60F8-447C-85FE-1C0E539DDDBC}" type="pres">
      <dgm:prSet presAssocID="{B3DBC75C-8FE9-41AA-98A4-A998218D1039}" presName="childText" presStyleLbl="conFgAcc1" presStyleIdx="2" presStyleCnt="9">
        <dgm:presLayoutVars>
          <dgm:bulletEnabled val="1"/>
        </dgm:presLayoutVars>
      </dgm:prSet>
      <dgm:spPr/>
    </dgm:pt>
    <dgm:pt modelId="{12C5F29B-098E-4297-92AF-89A70400D30D}" type="pres">
      <dgm:prSet presAssocID="{ACC19E5D-1A14-4BBB-B204-5793F2F0E0FF}" presName="spaceBetweenRectangles" presStyleCnt="0"/>
      <dgm:spPr/>
    </dgm:pt>
    <dgm:pt modelId="{E7FBD2FB-36F2-4F96-89E5-FBE4B436C588}" type="pres">
      <dgm:prSet presAssocID="{9448FB77-CC5A-43A1-B2E5-36F323A686CD}" presName="parentLin" presStyleCnt="0"/>
      <dgm:spPr/>
    </dgm:pt>
    <dgm:pt modelId="{B393191E-C985-465B-A0B4-6C70808D8866}" type="pres">
      <dgm:prSet presAssocID="{9448FB77-CC5A-43A1-B2E5-36F323A686CD}" presName="parentLeftMargin" presStyleLbl="node1" presStyleIdx="2" presStyleCnt="9"/>
      <dgm:spPr/>
    </dgm:pt>
    <dgm:pt modelId="{FDFBCF4F-D1D5-4A43-AAC7-AACDC35FD269}" type="pres">
      <dgm:prSet presAssocID="{9448FB77-CC5A-43A1-B2E5-36F323A686CD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87F11EA7-6F54-40F0-9A8C-605C5B0864EC}" type="pres">
      <dgm:prSet presAssocID="{9448FB77-CC5A-43A1-B2E5-36F323A686CD}" presName="negativeSpace" presStyleCnt="0"/>
      <dgm:spPr/>
    </dgm:pt>
    <dgm:pt modelId="{0A04F236-D3F6-493C-8CDE-EE52B9DB5640}" type="pres">
      <dgm:prSet presAssocID="{9448FB77-CC5A-43A1-B2E5-36F323A686CD}" presName="childText" presStyleLbl="conFgAcc1" presStyleIdx="3" presStyleCnt="9">
        <dgm:presLayoutVars>
          <dgm:bulletEnabled val="1"/>
        </dgm:presLayoutVars>
      </dgm:prSet>
      <dgm:spPr/>
    </dgm:pt>
    <dgm:pt modelId="{ABA948E9-7189-4235-94EC-05DE3C4BEDFD}" type="pres">
      <dgm:prSet presAssocID="{4F65551C-3704-46D5-BC97-9AE1606F1A9B}" presName="spaceBetweenRectangles" presStyleCnt="0"/>
      <dgm:spPr/>
    </dgm:pt>
    <dgm:pt modelId="{F0856780-610C-4ADB-969C-5046A15C44AA}" type="pres">
      <dgm:prSet presAssocID="{2A8D76A0-67F1-459F-A204-52CF665C8537}" presName="parentLin" presStyleCnt="0"/>
      <dgm:spPr/>
    </dgm:pt>
    <dgm:pt modelId="{27FAC871-A8EF-41D7-AE24-5758952FF85D}" type="pres">
      <dgm:prSet presAssocID="{2A8D76A0-67F1-459F-A204-52CF665C8537}" presName="parentLeftMargin" presStyleLbl="node1" presStyleIdx="3" presStyleCnt="9"/>
      <dgm:spPr/>
    </dgm:pt>
    <dgm:pt modelId="{BD2079AE-27A7-41F4-991E-963E1AFA9729}" type="pres">
      <dgm:prSet presAssocID="{2A8D76A0-67F1-459F-A204-52CF665C8537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E8627648-6B77-4A33-83CD-3814EBA31C73}" type="pres">
      <dgm:prSet presAssocID="{2A8D76A0-67F1-459F-A204-52CF665C8537}" presName="negativeSpace" presStyleCnt="0"/>
      <dgm:spPr/>
    </dgm:pt>
    <dgm:pt modelId="{E047A3A0-08FB-410A-BDCC-B9B885FD22BD}" type="pres">
      <dgm:prSet presAssocID="{2A8D76A0-67F1-459F-A204-52CF665C8537}" presName="childText" presStyleLbl="conFgAcc1" presStyleIdx="4" presStyleCnt="9">
        <dgm:presLayoutVars>
          <dgm:bulletEnabled val="1"/>
        </dgm:presLayoutVars>
      </dgm:prSet>
      <dgm:spPr/>
    </dgm:pt>
    <dgm:pt modelId="{75B5D240-F02D-42FE-93E8-C58940D06693}" type="pres">
      <dgm:prSet presAssocID="{1F79C519-232E-4A9E-93B0-0944063C7B21}" presName="spaceBetweenRectangles" presStyleCnt="0"/>
      <dgm:spPr/>
    </dgm:pt>
    <dgm:pt modelId="{CC1C785E-3F15-4998-B52E-96C9374F80F6}" type="pres">
      <dgm:prSet presAssocID="{D310FDEF-7953-4317-ACC1-AAA6DFCF8870}" presName="parentLin" presStyleCnt="0"/>
      <dgm:spPr/>
    </dgm:pt>
    <dgm:pt modelId="{D973BE72-2D38-4807-94F9-0E24E6CF5690}" type="pres">
      <dgm:prSet presAssocID="{D310FDEF-7953-4317-ACC1-AAA6DFCF8870}" presName="parentLeftMargin" presStyleLbl="node1" presStyleIdx="4" presStyleCnt="9"/>
      <dgm:spPr/>
    </dgm:pt>
    <dgm:pt modelId="{BDEDC7CC-01B6-40D7-BD6C-4AD91024D02D}" type="pres">
      <dgm:prSet presAssocID="{D310FDEF-7953-4317-ACC1-AAA6DFCF8870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05004E7D-670F-4C36-848C-28FAD23DC346}" type="pres">
      <dgm:prSet presAssocID="{D310FDEF-7953-4317-ACC1-AAA6DFCF8870}" presName="negativeSpace" presStyleCnt="0"/>
      <dgm:spPr/>
    </dgm:pt>
    <dgm:pt modelId="{7572ED95-F92B-4E14-AC37-ED563BFD1076}" type="pres">
      <dgm:prSet presAssocID="{D310FDEF-7953-4317-ACC1-AAA6DFCF8870}" presName="childText" presStyleLbl="conFgAcc1" presStyleIdx="5" presStyleCnt="9">
        <dgm:presLayoutVars>
          <dgm:bulletEnabled val="1"/>
        </dgm:presLayoutVars>
      </dgm:prSet>
      <dgm:spPr/>
    </dgm:pt>
    <dgm:pt modelId="{AE7F2543-16E7-466C-9905-9430542DC0DA}" type="pres">
      <dgm:prSet presAssocID="{451AF0A8-D154-42B0-A753-E88C3B92A7F4}" presName="spaceBetweenRectangles" presStyleCnt="0"/>
      <dgm:spPr/>
    </dgm:pt>
    <dgm:pt modelId="{C2628537-A5DE-4749-8BCB-3D0F255F3AE0}" type="pres">
      <dgm:prSet presAssocID="{0244EDFA-F488-4697-95BD-4DEB5606128C}" presName="parentLin" presStyleCnt="0"/>
      <dgm:spPr/>
    </dgm:pt>
    <dgm:pt modelId="{B3E3C91F-08E9-4A85-A207-C760982B7D82}" type="pres">
      <dgm:prSet presAssocID="{0244EDFA-F488-4697-95BD-4DEB5606128C}" presName="parentLeftMargin" presStyleLbl="node1" presStyleIdx="5" presStyleCnt="9"/>
      <dgm:spPr/>
    </dgm:pt>
    <dgm:pt modelId="{7F6C7E9A-9D0E-4C21-8C7B-BB0D985116E3}" type="pres">
      <dgm:prSet presAssocID="{0244EDFA-F488-4697-95BD-4DEB5606128C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9A8E4118-2B1C-40B6-96CB-56F961194F9B}" type="pres">
      <dgm:prSet presAssocID="{0244EDFA-F488-4697-95BD-4DEB5606128C}" presName="negativeSpace" presStyleCnt="0"/>
      <dgm:spPr/>
    </dgm:pt>
    <dgm:pt modelId="{762BFC86-D9EA-4FBB-8E6D-CE59480FD992}" type="pres">
      <dgm:prSet presAssocID="{0244EDFA-F488-4697-95BD-4DEB5606128C}" presName="childText" presStyleLbl="conFgAcc1" presStyleIdx="6" presStyleCnt="9" custLinFactNeighborY="-15127">
        <dgm:presLayoutVars>
          <dgm:bulletEnabled val="1"/>
        </dgm:presLayoutVars>
      </dgm:prSet>
      <dgm:spPr/>
    </dgm:pt>
    <dgm:pt modelId="{69434654-65DF-4F0A-8100-8301B2A4EA09}" type="pres">
      <dgm:prSet presAssocID="{1C832237-72FF-4419-9709-6FD32020FE54}" presName="spaceBetweenRectangles" presStyleCnt="0"/>
      <dgm:spPr/>
    </dgm:pt>
    <dgm:pt modelId="{BF3D09EE-85DD-4964-8332-189F27E4044C}" type="pres">
      <dgm:prSet presAssocID="{0DFC251F-8FDD-4532-9A05-56C5A3820DAB}" presName="parentLin" presStyleCnt="0"/>
      <dgm:spPr/>
    </dgm:pt>
    <dgm:pt modelId="{40751AB5-48BB-4931-860B-9B0369D82E32}" type="pres">
      <dgm:prSet presAssocID="{0DFC251F-8FDD-4532-9A05-56C5A3820DAB}" presName="parentLeftMargin" presStyleLbl="node1" presStyleIdx="6" presStyleCnt="9"/>
      <dgm:spPr/>
    </dgm:pt>
    <dgm:pt modelId="{16D7F167-403E-418A-BF54-CFBDFDB73967}" type="pres">
      <dgm:prSet presAssocID="{0DFC251F-8FDD-4532-9A05-56C5A3820DAB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EEE6F04C-EC6F-4093-9103-1388CB6DB93E}" type="pres">
      <dgm:prSet presAssocID="{0DFC251F-8FDD-4532-9A05-56C5A3820DAB}" presName="negativeSpace" presStyleCnt="0"/>
      <dgm:spPr/>
    </dgm:pt>
    <dgm:pt modelId="{313F9C4A-53F9-4DB3-B55F-D0C8C79A9391}" type="pres">
      <dgm:prSet presAssocID="{0DFC251F-8FDD-4532-9A05-56C5A3820DAB}" presName="childText" presStyleLbl="conFgAcc1" presStyleIdx="7" presStyleCnt="9">
        <dgm:presLayoutVars>
          <dgm:bulletEnabled val="1"/>
        </dgm:presLayoutVars>
      </dgm:prSet>
      <dgm:spPr/>
    </dgm:pt>
    <dgm:pt modelId="{B05B6486-E6F5-4B02-8C0B-9EF2BADFC087}" type="pres">
      <dgm:prSet presAssocID="{A2D5E8FA-F2B0-4B25-A311-CB20E2489032}" presName="spaceBetweenRectangles" presStyleCnt="0"/>
      <dgm:spPr/>
    </dgm:pt>
    <dgm:pt modelId="{257F3DC5-53B5-4312-BB09-842932B69A64}" type="pres">
      <dgm:prSet presAssocID="{9092BED7-7035-41CD-AED2-E53127EB14E8}" presName="parentLin" presStyleCnt="0"/>
      <dgm:spPr/>
    </dgm:pt>
    <dgm:pt modelId="{827B507A-E222-4460-BB68-F4657D1D8121}" type="pres">
      <dgm:prSet presAssocID="{9092BED7-7035-41CD-AED2-E53127EB14E8}" presName="parentLeftMargin" presStyleLbl="node1" presStyleIdx="7" presStyleCnt="9"/>
      <dgm:spPr/>
    </dgm:pt>
    <dgm:pt modelId="{4B03DD5E-0CDF-4FB0-B532-3A801074EA0F}" type="pres">
      <dgm:prSet presAssocID="{9092BED7-7035-41CD-AED2-E53127EB14E8}" presName="parentText" presStyleLbl="node1" presStyleIdx="8" presStyleCnt="9">
        <dgm:presLayoutVars>
          <dgm:chMax val="0"/>
          <dgm:bulletEnabled val="1"/>
        </dgm:presLayoutVars>
      </dgm:prSet>
      <dgm:spPr/>
    </dgm:pt>
    <dgm:pt modelId="{65D12B0B-FF70-4337-9537-856D94C67E9D}" type="pres">
      <dgm:prSet presAssocID="{9092BED7-7035-41CD-AED2-E53127EB14E8}" presName="negativeSpace" presStyleCnt="0"/>
      <dgm:spPr/>
    </dgm:pt>
    <dgm:pt modelId="{B5EAAD51-0092-4DE3-9A54-61FC402BAC97}" type="pres">
      <dgm:prSet presAssocID="{9092BED7-7035-41CD-AED2-E53127EB14E8}" presName="childText" presStyleLbl="conFgAcc1" presStyleIdx="8" presStyleCnt="9" custLinFactNeighborY="-63216">
        <dgm:presLayoutVars>
          <dgm:bulletEnabled val="1"/>
        </dgm:presLayoutVars>
      </dgm:prSet>
      <dgm:spPr/>
    </dgm:pt>
  </dgm:ptLst>
  <dgm:cxnLst>
    <dgm:cxn modelId="{06898910-66E4-4B0B-99BC-436EFA2E4E1A}" type="presOf" srcId="{9448FB77-CC5A-43A1-B2E5-36F323A686CD}" destId="{B393191E-C985-465B-A0B4-6C70808D8866}" srcOrd="0" destOrd="0" presId="urn:microsoft.com/office/officeart/2005/8/layout/list1"/>
    <dgm:cxn modelId="{02F07821-2B45-44BE-A9D4-C59CF99B22CF}" type="presOf" srcId="{0244EDFA-F488-4697-95BD-4DEB5606128C}" destId="{7F6C7E9A-9D0E-4C21-8C7B-BB0D985116E3}" srcOrd="1" destOrd="0" presId="urn:microsoft.com/office/officeart/2005/8/layout/list1"/>
    <dgm:cxn modelId="{2FF3D029-5D1A-4805-8752-43F4BA8E8058}" type="presOf" srcId="{9092BED7-7035-41CD-AED2-E53127EB14E8}" destId="{827B507A-E222-4460-BB68-F4657D1D8121}" srcOrd="0" destOrd="0" presId="urn:microsoft.com/office/officeart/2005/8/layout/list1"/>
    <dgm:cxn modelId="{BF94BB2B-E941-45CE-AD62-AC633444CFF1}" type="presOf" srcId="{2A8D76A0-67F1-459F-A204-52CF665C8537}" destId="{27FAC871-A8EF-41D7-AE24-5758952FF85D}" srcOrd="0" destOrd="0" presId="urn:microsoft.com/office/officeart/2005/8/layout/list1"/>
    <dgm:cxn modelId="{67592131-69AC-4A01-9732-DA6E3FBF8110}" type="presOf" srcId="{D310FDEF-7953-4317-ACC1-AAA6DFCF8870}" destId="{BDEDC7CC-01B6-40D7-BD6C-4AD91024D02D}" srcOrd="1" destOrd="0" presId="urn:microsoft.com/office/officeart/2005/8/layout/list1"/>
    <dgm:cxn modelId="{22B9C433-DA2D-4187-89BA-08BC05393B88}" type="presOf" srcId="{0DFC251F-8FDD-4532-9A05-56C5A3820DAB}" destId="{16D7F167-403E-418A-BF54-CFBDFDB73967}" srcOrd="1" destOrd="0" presId="urn:microsoft.com/office/officeart/2005/8/layout/list1"/>
    <dgm:cxn modelId="{09C13D39-EC4A-4414-A353-95CD6FC566E4}" type="presOf" srcId="{9092BED7-7035-41CD-AED2-E53127EB14E8}" destId="{4B03DD5E-0CDF-4FB0-B532-3A801074EA0F}" srcOrd="1" destOrd="0" presId="urn:microsoft.com/office/officeart/2005/8/layout/list1"/>
    <dgm:cxn modelId="{219DF43A-DD28-4B01-B625-A098F4F1B16A}" srcId="{FB370C2D-CF36-4D9C-90A3-3A9917217C39}" destId="{B3DBC75C-8FE9-41AA-98A4-A998218D1039}" srcOrd="2" destOrd="0" parTransId="{6E6D5CCF-61B5-446E-BD30-75A0A1CDE7BC}" sibTransId="{ACC19E5D-1A14-4BBB-B204-5793F2F0E0FF}"/>
    <dgm:cxn modelId="{549C8C46-6315-48F3-8669-92D748432206}" srcId="{FB370C2D-CF36-4D9C-90A3-3A9917217C39}" destId="{0DFC251F-8FDD-4532-9A05-56C5A3820DAB}" srcOrd="7" destOrd="0" parTransId="{EDD7B8B6-9935-4C17-B632-5C7A1B9383E4}" sibTransId="{A2D5E8FA-F2B0-4B25-A311-CB20E2489032}"/>
    <dgm:cxn modelId="{8749AC6D-F38D-44CB-85F8-0527A8CF9434}" srcId="{FB370C2D-CF36-4D9C-90A3-3A9917217C39}" destId="{9448FB77-CC5A-43A1-B2E5-36F323A686CD}" srcOrd="3" destOrd="0" parTransId="{7A90BFE3-3C0F-40D4-B265-A919E02C2CFE}" sibTransId="{4F65551C-3704-46D5-BC97-9AE1606F1A9B}"/>
    <dgm:cxn modelId="{5DAB5E4E-0EE6-4876-8142-362F0DB1B6CD}" srcId="{FB370C2D-CF36-4D9C-90A3-3A9917217C39}" destId="{0244EDFA-F488-4697-95BD-4DEB5606128C}" srcOrd="6" destOrd="0" parTransId="{E95B9EB1-8D07-4769-8772-B1821417B0D0}" sibTransId="{1C832237-72FF-4419-9709-6FD32020FE54}"/>
    <dgm:cxn modelId="{CCE1437C-4308-423D-A89D-03F1FAD1BF03}" type="presOf" srcId="{F9568DAA-ABE4-499C-9FFB-92E8BFD4206F}" destId="{8629030E-EC2F-4879-A388-90DDA5B1AB75}" srcOrd="1" destOrd="0" presId="urn:microsoft.com/office/officeart/2005/8/layout/list1"/>
    <dgm:cxn modelId="{F6D99A7C-BB24-41B9-939D-6DDFAEB9F995}" srcId="{FB370C2D-CF36-4D9C-90A3-3A9917217C39}" destId="{9092BED7-7035-41CD-AED2-E53127EB14E8}" srcOrd="8" destOrd="0" parTransId="{3B345C8B-2CED-4CA8-9377-70B86DB43840}" sibTransId="{0DA0E382-F504-4C27-983A-4FF672ED24CD}"/>
    <dgm:cxn modelId="{431C7A9B-F376-46E3-BB11-F0E3025D1153}" srcId="{FB370C2D-CF36-4D9C-90A3-3A9917217C39}" destId="{F9568DAA-ABE4-499C-9FFB-92E8BFD4206F}" srcOrd="1" destOrd="0" parTransId="{2CC4E676-2A1E-43A5-A686-609F5E60FA87}" sibTransId="{12DE95B6-6F64-4C14-8AAD-9B82B8281DF1}"/>
    <dgm:cxn modelId="{9763FF9B-396A-41D5-94CD-59795BEC390F}" type="presOf" srcId="{0244EDFA-F488-4697-95BD-4DEB5606128C}" destId="{B3E3C91F-08E9-4A85-A207-C760982B7D82}" srcOrd="0" destOrd="0" presId="urn:microsoft.com/office/officeart/2005/8/layout/list1"/>
    <dgm:cxn modelId="{4B0F819F-D24F-4E6F-A337-537E68EE7FCD}" type="presOf" srcId="{A0B2B73F-9D1A-4F1B-B280-4A0E5E2E5E6A}" destId="{89CDE3CA-C12B-4FBA-B1E6-FDC3A87C6B8B}" srcOrd="0" destOrd="0" presId="urn:microsoft.com/office/officeart/2005/8/layout/list1"/>
    <dgm:cxn modelId="{0EF622A3-B013-4683-B8C6-8615E822FE69}" type="presOf" srcId="{F9568DAA-ABE4-499C-9FFB-92E8BFD4206F}" destId="{146B829B-406E-4C0B-9266-C4EC060BB17F}" srcOrd="0" destOrd="0" presId="urn:microsoft.com/office/officeart/2005/8/layout/list1"/>
    <dgm:cxn modelId="{B02FD3AF-C920-406E-A1DE-FA43E9E446B4}" type="presOf" srcId="{B3DBC75C-8FE9-41AA-98A4-A998218D1039}" destId="{22336332-6B38-47C4-9FD2-B0E21770340F}" srcOrd="0" destOrd="0" presId="urn:microsoft.com/office/officeart/2005/8/layout/list1"/>
    <dgm:cxn modelId="{2AB657B8-775E-4BD4-9D0C-F7F4C262BD9D}" type="presOf" srcId="{2A8D76A0-67F1-459F-A204-52CF665C8537}" destId="{BD2079AE-27A7-41F4-991E-963E1AFA9729}" srcOrd="1" destOrd="0" presId="urn:microsoft.com/office/officeart/2005/8/layout/list1"/>
    <dgm:cxn modelId="{CCAB48BF-9663-4E71-B834-796C48C505BA}" type="presOf" srcId="{D310FDEF-7953-4317-ACC1-AAA6DFCF8870}" destId="{D973BE72-2D38-4807-94F9-0E24E6CF5690}" srcOrd="0" destOrd="0" presId="urn:microsoft.com/office/officeart/2005/8/layout/list1"/>
    <dgm:cxn modelId="{E99E7DC2-5A20-44FA-B436-74EC2E8D5990}" type="presOf" srcId="{9448FB77-CC5A-43A1-B2E5-36F323A686CD}" destId="{FDFBCF4F-D1D5-4A43-AAC7-AACDC35FD269}" srcOrd="1" destOrd="0" presId="urn:microsoft.com/office/officeart/2005/8/layout/list1"/>
    <dgm:cxn modelId="{9A6525D3-C205-4539-835E-E0DDF7695B29}" type="presOf" srcId="{FB370C2D-CF36-4D9C-90A3-3A9917217C39}" destId="{4605F98C-20DE-48E2-9EAD-AD81337427E1}" srcOrd="0" destOrd="0" presId="urn:microsoft.com/office/officeart/2005/8/layout/list1"/>
    <dgm:cxn modelId="{89568FDB-ACC0-4172-B810-D45691BD42D2}" srcId="{FB370C2D-CF36-4D9C-90A3-3A9917217C39}" destId="{D310FDEF-7953-4317-ACC1-AAA6DFCF8870}" srcOrd="5" destOrd="0" parTransId="{E800C31B-5ADA-480A-B9C8-6DC2C4F2444C}" sibTransId="{451AF0A8-D154-42B0-A753-E88C3B92A7F4}"/>
    <dgm:cxn modelId="{BDD48BDD-F96D-4104-878C-38B678475F6B}" type="presOf" srcId="{B3DBC75C-8FE9-41AA-98A4-A998218D1039}" destId="{4185B479-98D6-4799-AE46-6B0E66EE71FF}" srcOrd="1" destOrd="0" presId="urn:microsoft.com/office/officeart/2005/8/layout/list1"/>
    <dgm:cxn modelId="{2970E9E4-D3A3-4BB4-B9F0-F07C91609535}" type="presOf" srcId="{A0B2B73F-9D1A-4F1B-B280-4A0E5E2E5E6A}" destId="{8ECBBA31-7640-4DCA-AC9F-2839EFA3156D}" srcOrd="1" destOrd="0" presId="urn:microsoft.com/office/officeart/2005/8/layout/list1"/>
    <dgm:cxn modelId="{CBAADEE5-378B-4F17-AEE6-F66E1263EC17}" srcId="{FB370C2D-CF36-4D9C-90A3-3A9917217C39}" destId="{2A8D76A0-67F1-459F-A204-52CF665C8537}" srcOrd="4" destOrd="0" parTransId="{2FAB93E2-C435-4134-BC4A-E626CA9D5D06}" sibTransId="{1F79C519-232E-4A9E-93B0-0944063C7B21}"/>
    <dgm:cxn modelId="{F8FAF1EE-BCAA-428F-B3D5-B63BFC400DD4}" srcId="{FB370C2D-CF36-4D9C-90A3-3A9917217C39}" destId="{A0B2B73F-9D1A-4F1B-B280-4A0E5E2E5E6A}" srcOrd="0" destOrd="0" parTransId="{8771433C-FCC3-4339-909D-59C4F7E25C26}" sibTransId="{3EA11B87-A7D9-4C93-90C8-98C6D258A39E}"/>
    <dgm:cxn modelId="{C2BF88F9-E2C0-4CE0-B4EA-B76A4005C764}" type="presOf" srcId="{0DFC251F-8FDD-4532-9A05-56C5A3820DAB}" destId="{40751AB5-48BB-4931-860B-9B0369D82E32}" srcOrd="0" destOrd="0" presId="urn:microsoft.com/office/officeart/2005/8/layout/list1"/>
    <dgm:cxn modelId="{11301EE8-F381-458A-BF2F-DEE43C319220}" type="presParOf" srcId="{4605F98C-20DE-48E2-9EAD-AD81337427E1}" destId="{051C393A-C8D9-4B55-80C9-0BA20A5FAA12}" srcOrd="0" destOrd="0" presId="urn:microsoft.com/office/officeart/2005/8/layout/list1"/>
    <dgm:cxn modelId="{ACFF6DE3-85F6-444D-89D4-3F93DFF8B3EE}" type="presParOf" srcId="{051C393A-C8D9-4B55-80C9-0BA20A5FAA12}" destId="{89CDE3CA-C12B-4FBA-B1E6-FDC3A87C6B8B}" srcOrd="0" destOrd="0" presId="urn:microsoft.com/office/officeart/2005/8/layout/list1"/>
    <dgm:cxn modelId="{7DB6C68A-A8C0-427E-93DA-EFC96A2B9184}" type="presParOf" srcId="{051C393A-C8D9-4B55-80C9-0BA20A5FAA12}" destId="{8ECBBA31-7640-4DCA-AC9F-2839EFA3156D}" srcOrd="1" destOrd="0" presId="urn:microsoft.com/office/officeart/2005/8/layout/list1"/>
    <dgm:cxn modelId="{CC44F1EC-0068-40B9-AF36-86467F61320C}" type="presParOf" srcId="{4605F98C-20DE-48E2-9EAD-AD81337427E1}" destId="{BC23A6A3-62A6-4151-A1A2-EFBF50B7461C}" srcOrd="1" destOrd="0" presId="urn:microsoft.com/office/officeart/2005/8/layout/list1"/>
    <dgm:cxn modelId="{7DC33189-02DE-4ACC-8EA2-1CCD0E9AA114}" type="presParOf" srcId="{4605F98C-20DE-48E2-9EAD-AD81337427E1}" destId="{F60525B4-1B47-4ADA-8781-0ED420D97009}" srcOrd="2" destOrd="0" presId="urn:microsoft.com/office/officeart/2005/8/layout/list1"/>
    <dgm:cxn modelId="{03C282C5-9A3C-48DD-86AE-F03DECB051BD}" type="presParOf" srcId="{4605F98C-20DE-48E2-9EAD-AD81337427E1}" destId="{5EB7F4F3-DE88-4158-8079-5E7C3A94FFFA}" srcOrd="3" destOrd="0" presId="urn:microsoft.com/office/officeart/2005/8/layout/list1"/>
    <dgm:cxn modelId="{670B812C-56A8-440D-9E4F-4594872C23AA}" type="presParOf" srcId="{4605F98C-20DE-48E2-9EAD-AD81337427E1}" destId="{6F1B77E3-7DED-492A-8511-8BC0704ACB32}" srcOrd="4" destOrd="0" presId="urn:microsoft.com/office/officeart/2005/8/layout/list1"/>
    <dgm:cxn modelId="{9B1B5FD6-DE69-4E84-9A77-F0B008924914}" type="presParOf" srcId="{6F1B77E3-7DED-492A-8511-8BC0704ACB32}" destId="{146B829B-406E-4C0B-9266-C4EC060BB17F}" srcOrd="0" destOrd="0" presId="urn:microsoft.com/office/officeart/2005/8/layout/list1"/>
    <dgm:cxn modelId="{FCC1E2AA-5150-4E7A-9B56-0DC19B8AECFA}" type="presParOf" srcId="{6F1B77E3-7DED-492A-8511-8BC0704ACB32}" destId="{8629030E-EC2F-4879-A388-90DDA5B1AB75}" srcOrd="1" destOrd="0" presId="urn:microsoft.com/office/officeart/2005/8/layout/list1"/>
    <dgm:cxn modelId="{83CE31D9-C4C0-4A03-BBE8-3A34E1D651E4}" type="presParOf" srcId="{4605F98C-20DE-48E2-9EAD-AD81337427E1}" destId="{560B216C-6DBD-4D14-8E69-A7FAEA42CC27}" srcOrd="5" destOrd="0" presId="urn:microsoft.com/office/officeart/2005/8/layout/list1"/>
    <dgm:cxn modelId="{DE3C9893-DB70-48EF-929E-6FF5E1ED5BBB}" type="presParOf" srcId="{4605F98C-20DE-48E2-9EAD-AD81337427E1}" destId="{A086C3D4-476C-4516-9AF9-104568096908}" srcOrd="6" destOrd="0" presId="urn:microsoft.com/office/officeart/2005/8/layout/list1"/>
    <dgm:cxn modelId="{7E11AD55-7CEC-4B6D-A14F-9B8A7D682886}" type="presParOf" srcId="{4605F98C-20DE-48E2-9EAD-AD81337427E1}" destId="{A1329372-A253-44C2-863B-CF0E8E01ACE2}" srcOrd="7" destOrd="0" presId="urn:microsoft.com/office/officeart/2005/8/layout/list1"/>
    <dgm:cxn modelId="{E4446DF8-2471-47C6-822E-C1A0345963B3}" type="presParOf" srcId="{4605F98C-20DE-48E2-9EAD-AD81337427E1}" destId="{2D396595-A95A-4C9D-B359-E4C6BB659B25}" srcOrd="8" destOrd="0" presId="urn:microsoft.com/office/officeart/2005/8/layout/list1"/>
    <dgm:cxn modelId="{9754D3B1-D714-4636-A9AA-09BE1E512F8F}" type="presParOf" srcId="{2D396595-A95A-4C9D-B359-E4C6BB659B25}" destId="{22336332-6B38-47C4-9FD2-B0E21770340F}" srcOrd="0" destOrd="0" presId="urn:microsoft.com/office/officeart/2005/8/layout/list1"/>
    <dgm:cxn modelId="{4BEF3545-A5D7-4F53-AEF8-CE762099F4A4}" type="presParOf" srcId="{2D396595-A95A-4C9D-B359-E4C6BB659B25}" destId="{4185B479-98D6-4799-AE46-6B0E66EE71FF}" srcOrd="1" destOrd="0" presId="urn:microsoft.com/office/officeart/2005/8/layout/list1"/>
    <dgm:cxn modelId="{94DAD700-8C47-400E-89BD-217D21F5C385}" type="presParOf" srcId="{4605F98C-20DE-48E2-9EAD-AD81337427E1}" destId="{BDCBCB90-2A61-41FE-9857-83239AF0A446}" srcOrd="9" destOrd="0" presId="urn:microsoft.com/office/officeart/2005/8/layout/list1"/>
    <dgm:cxn modelId="{87AB1750-F892-4FE6-BBED-2F96F8BAEE2A}" type="presParOf" srcId="{4605F98C-20DE-48E2-9EAD-AD81337427E1}" destId="{FA054C0F-60F8-447C-85FE-1C0E539DDDBC}" srcOrd="10" destOrd="0" presId="urn:microsoft.com/office/officeart/2005/8/layout/list1"/>
    <dgm:cxn modelId="{FAF571FF-D0B9-4009-85A5-7CB8E57CB7D2}" type="presParOf" srcId="{4605F98C-20DE-48E2-9EAD-AD81337427E1}" destId="{12C5F29B-098E-4297-92AF-89A70400D30D}" srcOrd="11" destOrd="0" presId="urn:microsoft.com/office/officeart/2005/8/layout/list1"/>
    <dgm:cxn modelId="{265FBDC0-2027-49A0-A22B-C72DDAF1C0BF}" type="presParOf" srcId="{4605F98C-20DE-48E2-9EAD-AD81337427E1}" destId="{E7FBD2FB-36F2-4F96-89E5-FBE4B436C588}" srcOrd="12" destOrd="0" presId="urn:microsoft.com/office/officeart/2005/8/layout/list1"/>
    <dgm:cxn modelId="{2C4FE018-FABC-4C71-AC9F-DED6FFBF606A}" type="presParOf" srcId="{E7FBD2FB-36F2-4F96-89E5-FBE4B436C588}" destId="{B393191E-C985-465B-A0B4-6C70808D8866}" srcOrd="0" destOrd="0" presId="urn:microsoft.com/office/officeart/2005/8/layout/list1"/>
    <dgm:cxn modelId="{5B488E60-14E3-4E7A-8F14-0C009FD63B3E}" type="presParOf" srcId="{E7FBD2FB-36F2-4F96-89E5-FBE4B436C588}" destId="{FDFBCF4F-D1D5-4A43-AAC7-AACDC35FD269}" srcOrd="1" destOrd="0" presId="urn:microsoft.com/office/officeart/2005/8/layout/list1"/>
    <dgm:cxn modelId="{5457F651-3F33-4A26-8E43-DD09AEB69BA9}" type="presParOf" srcId="{4605F98C-20DE-48E2-9EAD-AD81337427E1}" destId="{87F11EA7-6F54-40F0-9A8C-605C5B0864EC}" srcOrd="13" destOrd="0" presId="urn:microsoft.com/office/officeart/2005/8/layout/list1"/>
    <dgm:cxn modelId="{49F92F7C-26D1-497C-BAB0-F1E4DE480B76}" type="presParOf" srcId="{4605F98C-20DE-48E2-9EAD-AD81337427E1}" destId="{0A04F236-D3F6-493C-8CDE-EE52B9DB5640}" srcOrd="14" destOrd="0" presId="urn:microsoft.com/office/officeart/2005/8/layout/list1"/>
    <dgm:cxn modelId="{DFFE948F-B49F-4105-AB37-2BB8301B355D}" type="presParOf" srcId="{4605F98C-20DE-48E2-9EAD-AD81337427E1}" destId="{ABA948E9-7189-4235-94EC-05DE3C4BEDFD}" srcOrd="15" destOrd="0" presId="urn:microsoft.com/office/officeart/2005/8/layout/list1"/>
    <dgm:cxn modelId="{92E5EB24-6356-4196-9DD3-11665B48AC62}" type="presParOf" srcId="{4605F98C-20DE-48E2-9EAD-AD81337427E1}" destId="{F0856780-610C-4ADB-969C-5046A15C44AA}" srcOrd="16" destOrd="0" presId="urn:microsoft.com/office/officeart/2005/8/layout/list1"/>
    <dgm:cxn modelId="{DBFC444A-7078-4C9B-A077-58E6C5F4911B}" type="presParOf" srcId="{F0856780-610C-4ADB-969C-5046A15C44AA}" destId="{27FAC871-A8EF-41D7-AE24-5758952FF85D}" srcOrd="0" destOrd="0" presId="urn:microsoft.com/office/officeart/2005/8/layout/list1"/>
    <dgm:cxn modelId="{2D317839-C093-4BE9-8B96-D23449EAD36C}" type="presParOf" srcId="{F0856780-610C-4ADB-969C-5046A15C44AA}" destId="{BD2079AE-27A7-41F4-991E-963E1AFA9729}" srcOrd="1" destOrd="0" presId="urn:microsoft.com/office/officeart/2005/8/layout/list1"/>
    <dgm:cxn modelId="{1AF4FC7C-96FF-425F-8AD1-0F1CF605941A}" type="presParOf" srcId="{4605F98C-20DE-48E2-9EAD-AD81337427E1}" destId="{E8627648-6B77-4A33-83CD-3814EBA31C73}" srcOrd="17" destOrd="0" presId="urn:microsoft.com/office/officeart/2005/8/layout/list1"/>
    <dgm:cxn modelId="{156FED52-8816-4743-8700-899FD7A38D23}" type="presParOf" srcId="{4605F98C-20DE-48E2-9EAD-AD81337427E1}" destId="{E047A3A0-08FB-410A-BDCC-B9B885FD22BD}" srcOrd="18" destOrd="0" presId="urn:microsoft.com/office/officeart/2005/8/layout/list1"/>
    <dgm:cxn modelId="{CBA699D8-70AD-4772-95FD-E7F9039D2A72}" type="presParOf" srcId="{4605F98C-20DE-48E2-9EAD-AD81337427E1}" destId="{75B5D240-F02D-42FE-93E8-C58940D06693}" srcOrd="19" destOrd="0" presId="urn:microsoft.com/office/officeart/2005/8/layout/list1"/>
    <dgm:cxn modelId="{0A1E9515-B561-499E-B195-7DFF0B436E18}" type="presParOf" srcId="{4605F98C-20DE-48E2-9EAD-AD81337427E1}" destId="{CC1C785E-3F15-4998-B52E-96C9374F80F6}" srcOrd="20" destOrd="0" presId="urn:microsoft.com/office/officeart/2005/8/layout/list1"/>
    <dgm:cxn modelId="{72354E4F-36CC-4788-9B46-13671B05C22D}" type="presParOf" srcId="{CC1C785E-3F15-4998-B52E-96C9374F80F6}" destId="{D973BE72-2D38-4807-94F9-0E24E6CF5690}" srcOrd="0" destOrd="0" presId="urn:microsoft.com/office/officeart/2005/8/layout/list1"/>
    <dgm:cxn modelId="{6E153D61-5632-4713-9519-400F61C67340}" type="presParOf" srcId="{CC1C785E-3F15-4998-B52E-96C9374F80F6}" destId="{BDEDC7CC-01B6-40D7-BD6C-4AD91024D02D}" srcOrd="1" destOrd="0" presId="urn:microsoft.com/office/officeart/2005/8/layout/list1"/>
    <dgm:cxn modelId="{F40C6E95-5E26-4E2B-B719-06E70CA09200}" type="presParOf" srcId="{4605F98C-20DE-48E2-9EAD-AD81337427E1}" destId="{05004E7D-670F-4C36-848C-28FAD23DC346}" srcOrd="21" destOrd="0" presId="urn:microsoft.com/office/officeart/2005/8/layout/list1"/>
    <dgm:cxn modelId="{BB08025A-B1BC-4C76-8CC6-2E5CADA10C19}" type="presParOf" srcId="{4605F98C-20DE-48E2-9EAD-AD81337427E1}" destId="{7572ED95-F92B-4E14-AC37-ED563BFD1076}" srcOrd="22" destOrd="0" presId="urn:microsoft.com/office/officeart/2005/8/layout/list1"/>
    <dgm:cxn modelId="{B335528B-B974-4E44-8469-4B29E523C8FA}" type="presParOf" srcId="{4605F98C-20DE-48E2-9EAD-AD81337427E1}" destId="{AE7F2543-16E7-466C-9905-9430542DC0DA}" srcOrd="23" destOrd="0" presId="urn:microsoft.com/office/officeart/2005/8/layout/list1"/>
    <dgm:cxn modelId="{ADCBBE9E-DC1E-4C27-8C7B-A6C5E4C6FBB0}" type="presParOf" srcId="{4605F98C-20DE-48E2-9EAD-AD81337427E1}" destId="{C2628537-A5DE-4749-8BCB-3D0F255F3AE0}" srcOrd="24" destOrd="0" presId="urn:microsoft.com/office/officeart/2005/8/layout/list1"/>
    <dgm:cxn modelId="{530E9FD5-3BDB-4934-A415-A107AD5A7E92}" type="presParOf" srcId="{C2628537-A5DE-4749-8BCB-3D0F255F3AE0}" destId="{B3E3C91F-08E9-4A85-A207-C760982B7D82}" srcOrd="0" destOrd="0" presId="urn:microsoft.com/office/officeart/2005/8/layout/list1"/>
    <dgm:cxn modelId="{94FB1898-4FFB-4142-89F8-25D72F8D8D6D}" type="presParOf" srcId="{C2628537-A5DE-4749-8BCB-3D0F255F3AE0}" destId="{7F6C7E9A-9D0E-4C21-8C7B-BB0D985116E3}" srcOrd="1" destOrd="0" presId="urn:microsoft.com/office/officeart/2005/8/layout/list1"/>
    <dgm:cxn modelId="{4A9C0F37-1268-401A-924C-06C2504EDFEC}" type="presParOf" srcId="{4605F98C-20DE-48E2-9EAD-AD81337427E1}" destId="{9A8E4118-2B1C-40B6-96CB-56F961194F9B}" srcOrd="25" destOrd="0" presId="urn:microsoft.com/office/officeart/2005/8/layout/list1"/>
    <dgm:cxn modelId="{CE7F9FE7-BBCB-4157-9478-53FE4C6D66A5}" type="presParOf" srcId="{4605F98C-20DE-48E2-9EAD-AD81337427E1}" destId="{762BFC86-D9EA-4FBB-8E6D-CE59480FD992}" srcOrd="26" destOrd="0" presId="urn:microsoft.com/office/officeart/2005/8/layout/list1"/>
    <dgm:cxn modelId="{F7CAB6C7-C112-4489-AA07-5F4025E2E170}" type="presParOf" srcId="{4605F98C-20DE-48E2-9EAD-AD81337427E1}" destId="{69434654-65DF-4F0A-8100-8301B2A4EA09}" srcOrd="27" destOrd="0" presId="urn:microsoft.com/office/officeart/2005/8/layout/list1"/>
    <dgm:cxn modelId="{A486F3FE-E227-4CBD-9698-4D21D91F9838}" type="presParOf" srcId="{4605F98C-20DE-48E2-9EAD-AD81337427E1}" destId="{BF3D09EE-85DD-4964-8332-189F27E4044C}" srcOrd="28" destOrd="0" presId="urn:microsoft.com/office/officeart/2005/8/layout/list1"/>
    <dgm:cxn modelId="{293FA252-2B4F-490E-AEE2-03C8569DF71E}" type="presParOf" srcId="{BF3D09EE-85DD-4964-8332-189F27E4044C}" destId="{40751AB5-48BB-4931-860B-9B0369D82E32}" srcOrd="0" destOrd="0" presId="urn:microsoft.com/office/officeart/2005/8/layout/list1"/>
    <dgm:cxn modelId="{B0211FD9-4933-44DC-BF06-F1E6182677E5}" type="presParOf" srcId="{BF3D09EE-85DD-4964-8332-189F27E4044C}" destId="{16D7F167-403E-418A-BF54-CFBDFDB73967}" srcOrd="1" destOrd="0" presId="urn:microsoft.com/office/officeart/2005/8/layout/list1"/>
    <dgm:cxn modelId="{D31ADE04-78E4-48C7-83D4-4EF9BF6DF7AD}" type="presParOf" srcId="{4605F98C-20DE-48E2-9EAD-AD81337427E1}" destId="{EEE6F04C-EC6F-4093-9103-1388CB6DB93E}" srcOrd="29" destOrd="0" presId="urn:microsoft.com/office/officeart/2005/8/layout/list1"/>
    <dgm:cxn modelId="{5967C3D8-E95F-49DA-9C58-42AD517758FB}" type="presParOf" srcId="{4605F98C-20DE-48E2-9EAD-AD81337427E1}" destId="{313F9C4A-53F9-4DB3-B55F-D0C8C79A9391}" srcOrd="30" destOrd="0" presId="urn:microsoft.com/office/officeart/2005/8/layout/list1"/>
    <dgm:cxn modelId="{C6CF7B87-4BAC-486B-90E3-BCFE6015AF15}" type="presParOf" srcId="{4605F98C-20DE-48E2-9EAD-AD81337427E1}" destId="{B05B6486-E6F5-4B02-8C0B-9EF2BADFC087}" srcOrd="31" destOrd="0" presId="urn:microsoft.com/office/officeart/2005/8/layout/list1"/>
    <dgm:cxn modelId="{00D17A9E-0F3F-4AB1-B8F7-A3C02F1D36F8}" type="presParOf" srcId="{4605F98C-20DE-48E2-9EAD-AD81337427E1}" destId="{257F3DC5-53B5-4312-BB09-842932B69A64}" srcOrd="32" destOrd="0" presId="urn:microsoft.com/office/officeart/2005/8/layout/list1"/>
    <dgm:cxn modelId="{E3616AE4-27A4-4D9E-8AB6-A79A62D7FBCE}" type="presParOf" srcId="{257F3DC5-53B5-4312-BB09-842932B69A64}" destId="{827B507A-E222-4460-BB68-F4657D1D8121}" srcOrd="0" destOrd="0" presId="urn:microsoft.com/office/officeart/2005/8/layout/list1"/>
    <dgm:cxn modelId="{68B53949-C8B7-47E3-8A58-42E8B88C2B3C}" type="presParOf" srcId="{257F3DC5-53B5-4312-BB09-842932B69A64}" destId="{4B03DD5E-0CDF-4FB0-B532-3A801074EA0F}" srcOrd="1" destOrd="0" presId="urn:microsoft.com/office/officeart/2005/8/layout/list1"/>
    <dgm:cxn modelId="{8B014563-49F2-4583-8395-E21386E35CAC}" type="presParOf" srcId="{4605F98C-20DE-48E2-9EAD-AD81337427E1}" destId="{65D12B0B-FF70-4337-9537-856D94C67E9D}" srcOrd="33" destOrd="0" presId="urn:microsoft.com/office/officeart/2005/8/layout/list1"/>
    <dgm:cxn modelId="{6382317C-1F4D-422F-B4C7-A2ABDED765E6}" type="presParOf" srcId="{4605F98C-20DE-48E2-9EAD-AD81337427E1}" destId="{B5EAAD51-0092-4DE3-9A54-61FC402BAC97}" srcOrd="3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7838F8-FBA6-41E5-8E86-69AAE5CA534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ED050A5-472D-4052-9EC8-B47DD2BA3509}">
      <dgm:prSet/>
      <dgm:spPr/>
      <dgm:t>
        <a:bodyPr/>
        <a:lstStyle/>
        <a:p>
          <a:r>
            <a:rPr lang="en-US"/>
            <a:t>HCI</a:t>
          </a:r>
        </a:p>
      </dgm:t>
    </dgm:pt>
    <dgm:pt modelId="{88A4C729-F7AD-4E12-BF9A-5C1A11D50198}" type="parTrans" cxnId="{C4E9EB2A-20D8-4A70-9AFD-D97141FE5FF3}">
      <dgm:prSet/>
      <dgm:spPr/>
      <dgm:t>
        <a:bodyPr/>
        <a:lstStyle/>
        <a:p>
          <a:endParaRPr lang="en-US"/>
        </a:p>
      </dgm:t>
    </dgm:pt>
    <dgm:pt modelId="{3C2D4FB3-FA14-480F-8222-5C785E08AC3E}" type="sibTrans" cxnId="{C4E9EB2A-20D8-4A70-9AFD-D97141FE5FF3}">
      <dgm:prSet/>
      <dgm:spPr/>
      <dgm:t>
        <a:bodyPr/>
        <a:lstStyle/>
        <a:p>
          <a:endParaRPr lang="en-US"/>
        </a:p>
      </dgm:t>
    </dgm:pt>
    <dgm:pt modelId="{029A8D4D-2A78-4BDF-B927-8F247F797D9A}">
      <dgm:prSet/>
      <dgm:spPr/>
      <dgm:t>
        <a:bodyPr/>
        <a:lstStyle/>
        <a:p>
          <a:r>
            <a:rPr lang="en-US"/>
            <a:t>Ergonomics</a:t>
          </a:r>
        </a:p>
      </dgm:t>
    </dgm:pt>
    <dgm:pt modelId="{DE2C43BE-D370-4734-940C-D4F26AFAF3B2}" type="parTrans" cxnId="{4D573753-A484-445F-BFFB-16C106267DD3}">
      <dgm:prSet/>
      <dgm:spPr/>
      <dgm:t>
        <a:bodyPr/>
        <a:lstStyle/>
        <a:p>
          <a:endParaRPr lang="en-US"/>
        </a:p>
      </dgm:t>
    </dgm:pt>
    <dgm:pt modelId="{43BCDBD3-A0FC-45DF-A67F-3C01C91B9AC1}" type="sibTrans" cxnId="{4D573753-A484-445F-BFFB-16C106267DD3}">
      <dgm:prSet/>
      <dgm:spPr/>
      <dgm:t>
        <a:bodyPr/>
        <a:lstStyle/>
        <a:p>
          <a:endParaRPr lang="en-US"/>
        </a:p>
      </dgm:t>
    </dgm:pt>
    <dgm:pt modelId="{B3FBD446-8D97-4810-A7CF-D4C6611C540E}">
      <dgm:prSet/>
      <dgm:spPr/>
      <dgm:t>
        <a:bodyPr/>
        <a:lstStyle/>
        <a:p>
          <a:r>
            <a:rPr lang="en-US" dirty="0"/>
            <a:t>Multilevel Modeling </a:t>
          </a:r>
        </a:p>
        <a:p>
          <a:r>
            <a:rPr lang="en-US" dirty="0"/>
            <a:t>(physio/psycho/social/task performance modeling)</a:t>
          </a:r>
        </a:p>
      </dgm:t>
    </dgm:pt>
    <dgm:pt modelId="{87EB99A3-BD4C-4226-990C-C78C91B921DB}" type="parTrans" cxnId="{3BF0D12F-AF43-48BB-9105-629540CF608A}">
      <dgm:prSet/>
      <dgm:spPr/>
      <dgm:t>
        <a:bodyPr/>
        <a:lstStyle/>
        <a:p>
          <a:endParaRPr lang="en-US"/>
        </a:p>
      </dgm:t>
    </dgm:pt>
    <dgm:pt modelId="{D8B3D758-4E02-49AA-8B68-26D558A64CC8}" type="sibTrans" cxnId="{3BF0D12F-AF43-48BB-9105-629540CF608A}">
      <dgm:prSet/>
      <dgm:spPr/>
      <dgm:t>
        <a:bodyPr/>
        <a:lstStyle/>
        <a:p>
          <a:endParaRPr lang="en-US"/>
        </a:p>
      </dgm:t>
    </dgm:pt>
    <dgm:pt modelId="{D4B444CD-F23E-420A-89C6-50557B0303E6}">
      <dgm:prSet/>
      <dgm:spPr/>
      <dgm:t>
        <a:bodyPr/>
        <a:lstStyle/>
        <a:p>
          <a:r>
            <a:rPr lang="en-US"/>
            <a:t>Human Systems Integration HSI</a:t>
          </a:r>
        </a:p>
      </dgm:t>
    </dgm:pt>
    <dgm:pt modelId="{E8E765F3-2535-4823-9A63-686914765C57}" type="parTrans" cxnId="{C9E800DF-E8D0-4445-AB06-917A19CFD5D9}">
      <dgm:prSet/>
      <dgm:spPr/>
      <dgm:t>
        <a:bodyPr/>
        <a:lstStyle/>
        <a:p>
          <a:endParaRPr lang="en-US"/>
        </a:p>
      </dgm:t>
    </dgm:pt>
    <dgm:pt modelId="{A57ED0AA-488C-4C61-B749-9900A864BFC0}" type="sibTrans" cxnId="{C9E800DF-E8D0-4445-AB06-917A19CFD5D9}">
      <dgm:prSet/>
      <dgm:spPr/>
      <dgm:t>
        <a:bodyPr/>
        <a:lstStyle/>
        <a:p>
          <a:endParaRPr lang="en-US"/>
        </a:p>
      </dgm:t>
    </dgm:pt>
    <dgm:pt modelId="{5FCBA242-ED08-4C3B-8387-6B80544E359F}" type="pres">
      <dgm:prSet presAssocID="{917838F8-FBA6-41E5-8E86-69AAE5CA534A}" presName="linear" presStyleCnt="0">
        <dgm:presLayoutVars>
          <dgm:animLvl val="lvl"/>
          <dgm:resizeHandles val="exact"/>
        </dgm:presLayoutVars>
      </dgm:prSet>
      <dgm:spPr/>
    </dgm:pt>
    <dgm:pt modelId="{8ED4F33D-36EA-477C-8505-3EF6317DB977}" type="pres">
      <dgm:prSet presAssocID="{3ED050A5-472D-4052-9EC8-B47DD2BA350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E37C254-9124-4EFB-8F8D-881F38F3B056}" type="pres">
      <dgm:prSet presAssocID="{3C2D4FB3-FA14-480F-8222-5C785E08AC3E}" presName="spacer" presStyleCnt="0"/>
      <dgm:spPr/>
    </dgm:pt>
    <dgm:pt modelId="{11279173-9EF4-4795-92A8-13EDADD884C8}" type="pres">
      <dgm:prSet presAssocID="{029A8D4D-2A78-4BDF-B927-8F247F797D9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737CE8E-0E9C-4756-8688-363040A37463}" type="pres">
      <dgm:prSet presAssocID="{43BCDBD3-A0FC-45DF-A67F-3C01C91B9AC1}" presName="spacer" presStyleCnt="0"/>
      <dgm:spPr/>
    </dgm:pt>
    <dgm:pt modelId="{1667B07E-57D6-47AB-990B-A4CB16358BFA}" type="pres">
      <dgm:prSet presAssocID="{B3FBD446-8D97-4810-A7CF-D4C6611C540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9006E83-4887-47AC-BA82-424EDCDBF7DD}" type="pres">
      <dgm:prSet presAssocID="{D8B3D758-4E02-49AA-8B68-26D558A64CC8}" presName="spacer" presStyleCnt="0"/>
      <dgm:spPr/>
    </dgm:pt>
    <dgm:pt modelId="{FC16F8EA-C6CC-4DCA-9D0B-C32C244E20ED}" type="pres">
      <dgm:prSet presAssocID="{D4B444CD-F23E-420A-89C6-50557B0303E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4E9EB2A-20D8-4A70-9AFD-D97141FE5FF3}" srcId="{917838F8-FBA6-41E5-8E86-69AAE5CA534A}" destId="{3ED050A5-472D-4052-9EC8-B47DD2BA3509}" srcOrd="0" destOrd="0" parTransId="{88A4C729-F7AD-4E12-BF9A-5C1A11D50198}" sibTransId="{3C2D4FB3-FA14-480F-8222-5C785E08AC3E}"/>
    <dgm:cxn modelId="{3BF0D12F-AF43-48BB-9105-629540CF608A}" srcId="{917838F8-FBA6-41E5-8E86-69AAE5CA534A}" destId="{B3FBD446-8D97-4810-A7CF-D4C6611C540E}" srcOrd="2" destOrd="0" parTransId="{87EB99A3-BD4C-4226-990C-C78C91B921DB}" sibTransId="{D8B3D758-4E02-49AA-8B68-26D558A64CC8}"/>
    <dgm:cxn modelId="{E5394E37-15B1-4040-A3F7-FE1955C68D93}" type="presOf" srcId="{3ED050A5-472D-4052-9EC8-B47DD2BA3509}" destId="{8ED4F33D-36EA-477C-8505-3EF6317DB977}" srcOrd="0" destOrd="0" presId="urn:microsoft.com/office/officeart/2005/8/layout/vList2"/>
    <dgm:cxn modelId="{02115C4A-A808-40DF-B8C0-AD78129A3E65}" type="presOf" srcId="{D4B444CD-F23E-420A-89C6-50557B0303E6}" destId="{FC16F8EA-C6CC-4DCA-9D0B-C32C244E20ED}" srcOrd="0" destOrd="0" presId="urn:microsoft.com/office/officeart/2005/8/layout/vList2"/>
    <dgm:cxn modelId="{4D573753-A484-445F-BFFB-16C106267DD3}" srcId="{917838F8-FBA6-41E5-8E86-69AAE5CA534A}" destId="{029A8D4D-2A78-4BDF-B927-8F247F797D9A}" srcOrd="1" destOrd="0" parTransId="{DE2C43BE-D370-4734-940C-D4F26AFAF3B2}" sibTransId="{43BCDBD3-A0FC-45DF-A67F-3C01C91B9AC1}"/>
    <dgm:cxn modelId="{6CA49D8C-4979-44C8-98F7-9F660C3F2A09}" type="presOf" srcId="{029A8D4D-2A78-4BDF-B927-8F247F797D9A}" destId="{11279173-9EF4-4795-92A8-13EDADD884C8}" srcOrd="0" destOrd="0" presId="urn:microsoft.com/office/officeart/2005/8/layout/vList2"/>
    <dgm:cxn modelId="{D57900AF-42E5-488A-B566-FD0EB6A910FC}" type="presOf" srcId="{B3FBD446-8D97-4810-A7CF-D4C6611C540E}" destId="{1667B07E-57D6-47AB-990B-A4CB16358BFA}" srcOrd="0" destOrd="0" presId="urn:microsoft.com/office/officeart/2005/8/layout/vList2"/>
    <dgm:cxn modelId="{88EB7CCF-D3B9-4F3E-9D87-4C22A5C505EA}" type="presOf" srcId="{917838F8-FBA6-41E5-8E86-69AAE5CA534A}" destId="{5FCBA242-ED08-4C3B-8387-6B80544E359F}" srcOrd="0" destOrd="0" presId="urn:microsoft.com/office/officeart/2005/8/layout/vList2"/>
    <dgm:cxn modelId="{C9E800DF-E8D0-4445-AB06-917A19CFD5D9}" srcId="{917838F8-FBA6-41E5-8E86-69AAE5CA534A}" destId="{D4B444CD-F23E-420A-89C6-50557B0303E6}" srcOrd="3" destOrd="0" parTransId="{E8E765F3-2535-4823-9A63-686914765C57}" sibTransId="{A57ED0AA-488C-4C61-B749-9900A864BFC0}"/>
    <dgm:cxn modelId="{413FE881-76AA-4104-8789-49EC2E30B6ED}" type="presParOf" srcId="{5FCBA242-ED08-4C3B-8387-6B80544E359F}" destId="{8ED4F33D-36EA-477C-8505-3EF6317DB977}" srcOrd="0" destOrd="0" presId="urn:microsoft.com/office/officeart/2005/8/layout/vList2"/>
    <dgm:cxn modelId="{C3477102-015F-440D-B1D9-E814F8556FBA}" type="presParOf" srcId="{5FCBA242-ED08-4C3B-8387-6B80544E359F}" destId="{CE37C254-9124-4EFB-8F8D-881F38F3B056}" srcOrd="1" destOrd="0" presId="urn:microsoft.com/office/officeart/2005/8/layout/vList2"/>
    <dgm:cxn modelId="{052DB381-66AE-4652-94ED-6CC1315B0057}" type="presParOf" srcId="{5FCBA242-ED08-4C3B-8387-6B80544E359F}" destId="{11279173-9EF4-4795-92A8-13EDADD884C8}" srcOrd="2" destOrd="0" presId="urn:microsoft.com/office/officeart/2005/8/layout/vList2"/>
    <dgm:cxn modelId="{CEEB5EB3-1AA8-4C67-8B7C-7A38333A89D4}" type="presParOf" srcId="{5FCBA242-ED08-4C3B-8387-6B80544E359F}" destId="{5737CE8E-0E9C-4756-8688-363040A37463}" srcOrd="3" destOrd="0" presId="urn:microsoft.com/office/officeart/2005/8/layout/vList2"/>
    <dgm:cxn modelId="{CC9852F2-A7EB-4F56-8BC0-F23D310A35D7}" type="presParOf" srcId="{5FCBA242-ED08-4C3B-8387-6B80544E359F}" destId="{1667B07E-57D6-47AB-990B-A4CB16358BFA}" srcOrd="4" destOrd="0" presId="urn:microsoft.com/office/officeart/2005/8/layout/vList2"/>
    <dgm:cxn modelId="{44DAE63C-5420-45CF-9A83-EE640A1C2546}" type="presParOf" srcId="{5FCBA242-ED08-4C3B-8387-6B80544E359F}" destId="{99006E83-4887-47AC-BA82-424EDCDBF7DD}" srcOrd="5" destOrd="0" presId="urn:microsoft.com/office/officeart/2005/8/layout/vList2"/>
    <dgm:cxn modelId="{37494F2D-8E85-4411-87C0-0086E8C0D0B1}" type="presParOf" srcId="{5FCBA242-ED08-4C3B-8387-6B80544E359F}" destId="{FC16F8EA-C6CC-4DCA-9D0B-C32C244E20E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4E941A-CF66-4CCE-A709-CD1035D0AF2C}">
      <dsp:nvSpPr>
        <dsp:cNvPr id="0" name=""/>
        <dsp:cNvSpPr/>
      </dsp:nvSpPr>
      <dsp:spPr>
        <a:xfrm>
          <a:off x="0" y="568321"/>
          <a:ext cx="6666833" cy="67874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“Dangerous Work in a Complex Environment”</a:t>
          </a:r>
        </a:p>
      </dsp:txBody>
      <dsp:txXfrm>
        <a:off x="33134" y="601455"/>
        <a:ext cx="6600565" cy="612478"/>
      </dsp:txXfrm>
    </dsp:sp>
    <dsp:sp modelId="{38F3B978-AAF1-4024-9C5A-63E9CE8D1B83}">
      <dsp:nvSpPr>
        <dsp:cNvPr id="0" name=""/>
        <dsp:cNvSpPr/>
      </dsp:nvSpPr>
      <dsp:spPr>
        <a:xfrm>
          <a:off x="0" y="1296027"/>
          <a:ext cx="6666833" cy="678746"/>
        </a:xfrm>
        <a:prstGeom prst="roundRect">
          <a:avLst/>
        </a:prstGeom>
        <a:gradFill rotWithShape="0">
          <a:gsLst>
            <a:gs pos="0">
              <a:schemeClr val="accent5">
                <a:hueOff val="-2430430"/>
                <a:satOff val="-165"/>
                <a:lumOff val="3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30430"/>
                <a:satOff val="-165"/>
                <a:lumOff val="3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30430"/>
                <a:satOff val="-165"/>
                <a:lumOff val="3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Gz acceleration can lead to A-LOC (almost loss of consciousness)</a:t>
          </a:r>
        </a:p>
      </dsp:txBody>
      <dsp:txXfrm>
        <a:off x="33134" y="1329161"/>
        <a:ext cx="6600565" cy="612478"/>
      </dsp:txXfrm>
    </dsp:sp>
    <dsp:sp modelId="{F309AF0E-2CC7-4E71-B0DC-90E5C5CAF921}">
      <dsp:nvSpPr>
        <dsp:cNvPr id="0" name=""/>
        <dsp:cNvSpPr/>
      </dsp:nvSpPr>
      <dsp:spPr>
        <a:xfrm>
          <a:off x="0" y="2023733"/>
          <a:ext cx="6666833" cy="678746"/>
        </a:xfrm>
        <a:prstGeom prst="roundRect">
          <a:avLst/>
        </a:prstGeom>
        <a:gradFill rotWithShape="0">
          <a:gsLst>
            <a:gs pos="0">
              <a:schemeClr val="accent5">
                <a:hueOff val="-4860860"/>
                <a:satOff val="-330"/>
                <a:lumOff val="7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860860"/>
                <a:satOff val="-330"/>
                <a:lumOff val="7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860860"/>
                <a:satOff val="-330"/>
                <a:lumOff val="7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Transition between gravity/acceleration states (G-LOC ) </a:t>
          </a:r>
        </a:p>
      </dsp:txBody>
      <dsp:txXfrm>
        <a:off x="33134" y="2056867"/>
        <a:ext cx="6600565" cy="612478"/>
      </dsp:txXfrm>
    </dsp:sp>
    <dsp:sp modelId="{F87F44DC-E50D-4798-AD64-A4CBBB559F73}">
      <dsp:nvSpPr>
        <dsp:cNvPr id="0" name=""/>
        <dsp:cNvSpPr/>
      </dsp:nvSpPr>
      <dsp:spPr>
        <a:xfrm>
          <a:off x="0" y="2751439"/>
          <a:ext cx="6666833" cy="678746"/>
        </a:xfrm>
        <a:prstGeom prst="roundRect">
          <a:avLst/>
        </a:prstGeom>
        <a:gradFill rotWithShape="0">
          <a:gsLst>
            <a:gs pos="0">
              <a:schemeClr val="accent5">
                <a:hueOff val="-7291290"/>
                <a:satOff val="-496"/>
                <a:lumOff val="1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291290"/>
                <a:satOff val="-496"/>
                <a:lumOff val="1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291290"/>
                <a:satOff val="-496"/>
                <a:lumOff val="1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Psychomotor vigilance test (PVT) – Dr. David Dinges U Penn</a:t>
          </a:r>
        </a:p>
      </dsp:txBody>
      <dsp:txXfrm>
        <a:off x="33134" y="2784573"/>
        <a:ext cx="6600565" cy="612478"/>
      </dsp:txXfrm>
    </dsp:sp>
    <dsp:sp modelId="{0F108E20-625E-437B-BD90-A61FD8C0D757}">
      <dsp:nvSpPr>
        <dsp:cNvPr id="0" name=""/>
        <dsp:cNvSpPr/>
      </dsp:nvSpPr>
      <dsp:spPr>
        <a:xfrm>
          <a:off x="0" y="3479146"/>
          <a:ext cx="6666833" cy="678746"/>
        </a:xfrm>
        <a:prstGeom prst="roundRect">
          <a:avLst/>
        </a:prstGeom>
        <a:gradFill rotWithShape="0">
          <a:gsLst>
            <a:gs pos="0">
              <a:schemeClr val="accent5">
                <a:hueOff val="-9721720"/>
                <a:satOff val="-661"/>
                <a:lumOff val="156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721720"/>
                <a:satOff val="-661"/>
                <a:lumOff val="156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721720"/>
                <a:satOff val="-661"/>
                <a:lumOff val="156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PVT- Measures fatigue and circadian effects on vigilance task (45-minute day)</a:t>
          </a:r>
        </a:p>
      </dsp:txBody>
      <dsp:txXfrm>
        <a:off x="33134" y="3512280"/>
        <a:ext cx="6600565" cy="612478"/>
      </dsp:txXfrm>
    </dsp:sp>
    <dsp:sp modelId="{98369711-63B1-4158-98E2-C48CCADF5357}">
      <dsp:nvSpPr>
        <dsp:cNvPr id="0" name=""/>
        <dsp:cNvSpPr/>
      </dsp:nvSpPr>
      <dsp:spPr>
        <a:xfrm>
          <a:off x="0" y="4206852"/>
          <a:ext cx="6666833" cy="678746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“Space Stupids” or “Space Fog” increased Cognitive resources allocated to basic tasks that does get better with adjustment. (p.13)</a:t>
          </a:r>
        </a:p>
      </dsp:txBody>
      <dsp:txXfrm>
        <a:off x="33134" y="4239986"/>
        <a:ext cx="6600565" cy="6124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42226-1598-486D-A132-EA1FA0A45912}">
      <dsp:nvSpPr>
        <dsp:cNvPr id="0" name=""/>
        <dsp:cNvSpPr/>
      </dsp:nvSpPr>
      <dsp:spPr>
        <a:xfrm>
          <a:off x="0" y="19759"/>
          <a:ext cx="6666833" cy="636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Neurovestibular</a:t>
          </a:r>
          <a:r>
            <a:rPr lang="en-US" sz="1600" kern="1200" dirty="0"/>
            <a:t> – orientation through proprioceptive and vestibular systems</a:t>
          </a:r>
        </a:p>
      </dsp:txBody>
      <dsp:txXfrm>
        <a:off x="31070" y="50829"/>
        <a:ext cx="6604693" cy="574340"/>
      </dsp:txXfrm>
    </dsp:sp>
    <dsp:sp modelId="{74849BD1-6AE4-420D-B873-101C0B103A58}">
      <dsp:nvSpPr>
        <dsp:cNvPr id="0" name=""/>
        <dsp:cNvSpPr/>
      </dsp:nvSpPr>
      <dsp:spPr>
        <a:xfrm>
          <a:off x="0" y="702319"/>
          <a:ext cx="6666833" cy="636480"/>
        </a:xfrm>
        <a:prstGeom prst="roundRect">
          <a:avLst/>
        </a:prstGeom>
        <a:gradFill rotWithShape="0">
          <a:gsLst>
            <a:gs pos="0">
              <a:schemeClr val="accent2">
                <a:hueOff val="920516"/>
                <a:satOff val="-2642"/>
                <a:lumOff val="-42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920516"/>
                <a:satOff val="-2642"/>
                <a:lumOff val="-42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920516"/>
                <a:satOff val="-2642"/>
                <a:lumOff val="-42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Weightlessness</a:t>
          </a:r>
        </a:p>
      </dsp:txBody>
      <dsp:txXfrm>
        <a:off x="31070" y="733389"/>
        <a:ext cx="6604693" cy="574340"/>
      </dsp:txXfrm>
    </dsp:sp>
    <dsp:sp modelId="{6FCE001C-AEE7-4B5B-A54A-BC41AD195146}">
      <dsp:nvSpPr>
        <dsp:cNvPr id="0" name=""/>
        <dsp:cNvSpPr/>
      </dsp:nvSpPr>
      <dsp:spPr>
        <a:xfrm>
          <a:off x="0" y="1384879"/>
          <a:ext cx="6666833" cy="636480"/>
        </a:xfrm>
        <a:prstGeom prst="roundRect">
          <a:avLst/>
        </a:prstGeom>
        <a:gradFill rotWithShape="0">
          <a:gsLst>
            <a:gs pos="0">
              <a:schemeClr val="accent2">
                <a:hueOff val="1841033"/>
                <a:satOff val="-5284"/>
                <a:lumOff val="-84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841033"/>
                <a:satOff val="-5284"/>
                <a:lumOff val="-84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841033"/>
                <a:satOff val="-5284"/>
                <a:lumOff val="-84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Space motion sickness (SMS) (microgravity &amp; acceleration 2-3 days)</a:t>
          </a:r>
        </a:p>
      </dsp:txBody>
      <dsp:txXfrm>
        <a:off x="31070" y="1415949"/>
        <a:ext cx="6604693" cy="574340"/>
      </dsp:txXfrm>
    </dsp:sp>
    <dsp:sp modelId="{5A7ECAE3-AE13-4185-8C8F-8BD0ED72F0BA}">
      <dsp:nvSpPr>
        <dsp:cNvPr id="0" name=""/>
        <dsp:cNvSpPr/>
      </dsp:nvSpPr>
      <dsp:spPr>
        <a:xfrm>
          <a:off x="0" y="2067439"/>
          <a:ext cx="6666833" cy="636480"/>
        </a:xfrm>
        <a:prstGeom prst="roundRect">
          <a:avLst/>
        </a:prstGeom>
        <a:gradFill rotWithShape="0">
          <a:gsLst>
            <a:gs pos="0">
              <a:schemeClr val="accent2">
                <a:hueOff val="2761549"/>
                <a:satOff val="-7926"/>
                <a:lumOff val="-126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761549"/>
                <a:satOff val="-7926"/>
                <a:lumOff val="-126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761549"/>
                <a:satOff val="-7926"/>
                <a:lumOff val="-126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Temporary Perceptive Deficits (first few days of adjustment- screen perception, hand eye coordination, HCI, (p.9)</a:t>
          </a:r>
        </a:p>
      </dsp:txBody>
      <dsp:txXfrm>
        <a:off x="31070" y="2098509"/>
        <a:ext cx="6604693" cy="574340"/>
      </dsp:txXfrm>
    </dsp:sp>
    <dsp:sp modelId="{283F2F87-36F9-4744-8789-DA69D5E29662}">
      <dsp:nvSpPr>
        <dsp:cNvPr id="0" name=""/>
        <dsp:cNvSpPr/>
      </dsp:nvSpPr>
      <dsp:spPr>
        <a:xfrm>
          <a:off x="0" y="2749999"/>
          <a:ext cx="6666833" cy="636480"/>
        </a:xfrm>
        <a:prstGeom prst="roundRect">
          <a:avLst/>
        </a:prstGeom>
        <a:gradFill rotWithShape="0">
          <a:gsLst>
            <a:gs pos="0">
              <a:schemeClr val="accent2">
                <a:hueOff val="3682065"/>
                <a:satOff val="-10567"/>
                <a:lumOff val="-169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682065"/>
                <a:satOff val="-10567"/>
                <a:lumOff val="-169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682065"/>
                <a:satOff val="-10567"/>
                <a:lumOff val="-169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Scheduling key mission tasks after adjustment period</a:t>
          </a:r>
        </a:p>
      </dsp:txBody>
      <dsp:txXfrm>
        <a:off x="31070" y="2781069"/>
        <a:ext cx="6604693" cy="574340"/>
      </dsp:txXfrm>
    </dsp:sp>
    <dsp:sp modelId="{266E1274-4E7A-4DDF-93D6-BD7AC0ABA01D}">
      <dsp:nvSpPr>
        <dsp:cNvPr id="0" name=""/>
        <dsp:cNvSpPr/>
      </dsp:nvSpPr>
      <dsp:spPr>
        <a:xfrm>
          <a:off x="0" y="3432560"/>
          <a:ext cx="6666833" cy="636480"/>
        </a:xfrm>
        <a:prstGeom prst="roundRect">
          <a:avLst/>
        </a:prstGeom>
        <a:gradFill rotWithShape="0">
          <a:gsLst>
            <a:gs pos="0">
              <a:schemeClr val="accent2">
                <a:hueOff val="4602581"/>
                <a:satOff val="-13209"/>
                <a:lumOff val="-2114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602581"/>
                <a:satOff val="-13209"/>
                <a:lumOff val="-2114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602581"/>
                <a:satOff val="-13209"/>
                <a:lumOff val="-2114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G- transition periods- vestibulo ocular reflexes (VOR)&amp; visual illusions (target acquisition tasks). *Egress Design</a:t>
          </a:r>
        </a:p>
      </dsp:txBody>
      <dsp:txXfrm>
        <a:off x="31070" y="3463630"/>
        <a:ext cx="6604693" cy="574340"/>
      </dsp:txXfrm>
    </dsp:sp>
    <dsp:sp modelId="{28C179FA-4969-43AF-B4BA-8C5D6895B03D}">
      <dsp:nvSpPr>
        <dsp:cNvPr id="0" name=""/>
        <dsp:cNvSpPr/>
      </dsp:nvSpPr>
      <dsp:spPr>
        <a:xfrm>
          <a:off x="0" y="4115120"/>
          <a:ext cx="6666833" cy="636480"/>
        </a:xfrm>
        <a:prstGeom prst="roundRect">
          <a:avLst/>
        </a:prstGeom>
        <a:gradFill rotWithShape="0">
          <a:gsLst>
            <a:gs pos="0">
              <a:schemeClr val="accent2">
                <a:hueOff val="5523098"/>
                <a:satOff val="-15851"/>
                <a:lumOff val="-2537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523098"/>
                <a:satOff val="-15851"/>
                <a:lumOff val="-2537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523098"/>
                <a:satOff val="-15851"/>
                <a:lumOff val="-2537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Errors in smooth eye pursuit, and hand coordination tasks</a:t>
          </a:r>
        </a:p>
      </dsp:txBody>
      <dsp:txXfrm>
        <a:off x="31070" y="4146190"/>
        <a:ext cx="6604693" cy="574340"/>
      </dsp:txXfrm>
    </dsp:sp>
    <dsp:sp modelId="{C89DFCFF-8F90-4F02-A8D2-C58BBA6F8690}">
      <dsp:nvSpPr>
        <dsp:cNvPr id="0" name=""/>
        <dsp:cNvSpPr/>
      </dsp:nvSpPr>
      <dsp:spPr>
        <a:xfrm>
          <a:off x="0" y="4797680"/>
          <a:ext cx="6666833" cy="63648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Vibration intensity, duration and frequency = worse overall performance </a:t>
          </a:r>
        </a:p>
      </dsp:txBody>
      <dsp:txXfrm>
        <a:off x="31070" y="4828750"/>
        <a:ext cx="6604693" cy="5743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0CCA2C-5198-4774-AF24-2BB9A1352505}">
      <dsp:nvSpPr>
        <dsp:cNvPr id="0" name=""/>
        <dsp:cNvSpPr/>
      </dsp:nvSpPr>
      <dsp:spPr>
        <a:xfrm>
          <a:off x="3082131" y="0"/>
          <a:ext cx="4351338" cy="4351338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3EF6D1-077A-4142-A62B-83B55B5777A8}">
      <dsp:nvSpPr>
        <dsp:cNvPr id="0" name=""/>
        <dsp:cNvSpPr/>
      </dsp:nvSpPr>
      <dsp:spPr>
        <a:xfrm>
          <a:off x="3495508" y="413377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Requires HF Engineering (p.11)</a:t>
          </a:r>
        </a:p>
      </dsp:txBody>
      <dsp:txXfrm>
        <a:off x="3578350" y="496219"/>
        <a:ext cx="1531337" cy="1531337"/>
      </dsp:txXfrm>
    </dsp:sp>
    <dsp:sp modelId="{6119CB6E-8B99-4454-94CD-47B30AC5353C}">
      <dsp:nvSpPr>
        <dsp:cNvPr id="0" name=""/>
        <dsp:cNvSpPr/>
      </dsp:nvSpPr>
      <dsp:spPr>
        <a:xfrm>
          <a:off x="5323070" y="413377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Bone density decreases</a:t>
          </a:r>
        </a:p>
      </dsp:txBody>
      <dsp:txXfrm>
        <a:off x="5405912" y="496219"/>
        <a:ext cx="1531337" cy="1531337"/>
      </dsp:txXfrm>
    </dsp:sp>
    <dsp:sp modelId="{4E389EB6-DFDB-46D7-9414-DDC9C6ABC957}">
      <dsp:nvSpPr>
        <dsp:cNvPr id="0" name=""/>
        <dsp:cNvSpPr/>
      </dsp:nvSpPr>
      <dsp:spPr>
        <a:xfrm>
          <a:off x="3495508" y="2240939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Muscular deterioration in legs and trunk especially</a:t>
          </a:r>
        </a:p>
      </dsp:txBody>
      <dsp:txXfrm>
        <a:off x="3578350" y="2323781"/>
        <a:ext cx="1531337" cy="1531337"/>
      </dsp:txXfrm>
    </dsp:sp>
    <dsp:sp modelId="{0B6D1185-2E44-4CEA-BEB0-6CE82F682138}">
      <dsp:nvSpPr>
        <dsp:cNvPr id="0" name=""/>
        <dsp:cNvSpPr/>
      </dsp:nvSpPr>
      <dsp:spPr>
        <a:xfrm>
          <a:off x="5323070" y="2240939"/>
          <a:ext cx="1697021" cy="16970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Exercise helps </a:t>
          </a:r>
          <a:r>
            <a:rPr lang="en-US" sz="1900" kern="1200" dirty="0">
              <a:solidFill>
                <a:srgbClr val="FF0000"/>
              </a:solidFill>
            </a:rPr>
            <a:t>reduce</a:t>
          </a:r>
          <a:r>
            <a:rPr lang="en-US" sz="1900" kern="1200" dirty="0"/>
            <a:t> effects </a:t>
          </a:r>
        </a:p>
      </dsp:txBody>
      <dsp:txXfrm>
        <a:off x="5405912" y="2323781"/>
        <a:ext cx="1531337" cy="15313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8518D7-30E9-4FBF-BBED-8DE291034B91}">
      <dsp:nvSpPr>
        <dsp:cNvPr id="0" name=""/>
        <dsp:cNvSpPr/>
      </dsp:nvSpPr>
      <dsp:spPr>
        <a:xfrm>
          <a:off x="0" y="23139"/>
          <a:ext cx="6666833" cy="10423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View through the lens of mission endurance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(short vs long term)</a:t>
          </a:r>
        </a:p>
      </dsp:txBody>
      <dsp:txXfrm>
        <a:off x="50884" y="74023"/>
        <a:ext cx="6565065" cy="940592"/>
      </dsp:txXfrm>
    </dsp:sp>
    <dsp:sp modelId="{B0E4D9F3-43E3-4098-A130-4F9144778C42}">
      <dsp:nvSpPr>
        <dsp:cNvPr id="0" name=""/>
        <dsp:cNvSpPr/>
      </dsp:nvSpPr>
      <dsp:spPr>
        <a:xfrm>
          <a:off x="0" y="1114459"/>
          <a:ext cx="6666833" cy="1042360"/>
        </a:xfrm>
        <a:prstGeom prst="roundRect">
          <a:avLst/>
        </a:prstGeom>
        <a:gradFill rotWithShape="0">
          <a:gsLst>
            <a:gs pos="0">
              <a:schemeClr val="accent5">
                <a:hueOff val="-3038037"/>
                <a:satOff val="-207"/>
                <a:lumOff val="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038037"/>
                <a:satOff val="-207"/>
                <a:lumOff val="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038037"/>
                <a:satOff val="-207"/>
                <a:lumOff val="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NASA maintains psychiatrists and psychologists in team, including </a:t>
          </a:r>
          <a:r>
            <a:rPr lang="en-US" sz="1700" kern="1200" dirty="0" err="1"/>
            <a:t>OpPsych</a:t>
          </a:r>
          <a:r>
            <a:rPr lang="en-US" sz="1700" kern="1200" dirty="0"/>
            <a:t> group. Pre-flight training for crews.</a:t>
          </a:r>
        </a:p>
      </dsp:txBody>
      <dsp:txXfrm>
        <a:off x="50884" y="1165343"/>
        <a:ext cx="6565065" cy="940592"/>
      </dsp:txXfrm>
    </dsp:sp>
    <dsp:sp modelId="{656BF52A-CC83-4F9C-ABFB-D9AE2F3272A2}">
      <dsp:nvSpPr>
        <dsp:cNvPr id="0" name=""/>
        <dsp:cNvSpPr/>
      </dsp:nvSpPr>
      <dsp:spPr>
        <a:xfrm>
          <a:off x="0" y="2205779"/>
          <a:ext cx="6666833" cy="104236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Provides outlets for astronauts to maintain family and interpersonal connections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(phone, HAM radio, email)</a:t>
          </a:r>
        </a:p>
      </dsp:txBody>
      <dsp:txXfrm>
        <a:off x="50884" y="2256663"/>
        <a:ext cx="6565065" cy="940592"/>
      </dsp:txXfrm>
    </dsp:sp>
    <dsp:sp modelId="{EDA9CB9E-95BC-435A-BD04-57808FC84AB2}">
      <dsp:nvSpPr>
        <dsp:cNvPr id="0" name=""/>
        <dsp:cNvSpPr/>
      </dsp:nvSpPr>
      <dsp:spPr>
        <a:xfrm>
          <a:off x="0" y="3297100"/>
          <a:ext cx="6666833" cy="1042360"/>
        </a:xfrm>
        <a:prstGeom prst="roundRect">
          <a:avLst/>
        </a:prstGeom>
        <a:gradFill rotWithShape="0">
          <a:gsLst>
            <a:gs pos="0">
              <a:schemeClr val="accent5">
                <a:hueOff val="-9114112"/>
                <a:satOff val="-620"/>
                <a:lumOff val="1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114112"/>
                <a:satOff val="-620"/>
                <a:lumOff val="1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114112"/>
                <a:satOff val="-620"/>
                <a:lumOff val="1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Future environments likely to be noisy, crowded, and reduced privacy. (p.14)</a:t>
          </a:r>
        </a:p>
      </dsp:txBody>
      <dsp:txXfrm>
        <a:off x="50884" y="3347984"/>
        <a:ext cx="6565065" cy="940592"/>
      </dsp:txXfrm>
    </dsp:sp>
    <dsp:sp modelId="{21618093-0634-46AD-95CA-98BFF4F12E2C}">
      <dsp:nvSpPr>
        <dsp:cNvPr id="0" name=""/>
        <dsp:cNvSpPr/>
      </dsp:nvSpPr>
      <dsp:spPr>
        <a:xfrm>
          <a:off x="0" y="4388420"/>
          <a:ext cx="6666833" cy="104236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Multicultural considerations of international missions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(language, culture, spiritual practices)</a:t>
          </a:r>
        </a:p>
      </dsp:txBody>
      <dsp:txXfrm>
        <a:off x="50884" y="4439304"/>
        <a:ext cx="6565065" cy="9405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0525B4-1B47-4ADA-8781-0ED420D97009}">
      <dsp:nvSpPr>
        <dsp:cNvPr id="0" name=""/>
        <dsp:cNvSpPr/>
      </dsp:nvSpPr>
      <dsp:spPr>
        <a:xfrm>
          <a:off x="0" y="297959"/>
          <a:ext cx="9237306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BBA31-7640-4DCA-AC9F-2839EFA3156D}">
      <dsp:nvSpPr>
        <dsp:cNvPr id="0" name=""/>
        <dsp:cNvSpPr/>
      </dsp:nvSpPr>
      <dsp:spPr>
        <a:xfrm>
          <a:off x="461865" y="106079"/>
          <a:ext cx="6466114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404" tIns="0" rIns="244404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Performance Under Stressful Conditions</a:t>
          </a:r>
        </a:p>
      </dsp:txBody>
      <dsp:txXfrm>
        <a:off x="480599" y="124813"/>
        <a:ext cx="6428646" cy="346292"/>
      </dsp:txXfrm>
    </dsp:sp>
    <dsp:sp modelId="{A086C3D4-476C-4516-9AF9-104568096908}">
      <dsp:nvSpPr>
        <dsp:cNvPr id="0" name=""/>
        <dsp:cNvSpPr/>
      </dsp:nvSpPr>
      <dsp:spPr>
        <a:xfrm>
          <a:off x="0" y="887639"/>
          <a:ext cx="9237306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29030E-EC2F-4879-A388-90DDA5B1AB75}">
      <dsp:nvSpPr>
        <dsp:cNvPr id="0" name=""/>
        <dsp:cNvSpPr/>
      </dsp:nvSpPr>
      <dsp:spPr>
        <a:xfrm>
          <a:off x="461865" y="695759"/>
          <a:ext cx="6466114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404" tIns="0" rIns="244404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Mental/Emotional Stability</a:t>
          </a:r>
        </a:p>
      </dsp:txBody>
      <dsp:txXfrm>
        <a:off x="480599" y="714493"/>
        <a:ext cx="6428646" cy="346292"/>
      </dsp:txXfrm>
    </dsp:sp>
    <dsp:sp modelId="{FA054C0F-60F8-447C-85FE-1C0E539DDDBC}">
      <dsp:nvSpPr>
        <dsp:cNvPr id="0" name=""/>
        <dsp:cNvSpPr/>
      </dsp:nvSpPr>
      <dsp:spPr>
        <a:xfrm>
          <a:off x="0" y="1477319"/>
          <a:ext cx="9237306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5B479-98D6-4799-AE46-6B0E66EE71FF}">
      <dsp:nvSpPr>
        <dsp:cNvPr id="0" name=""/>
        <dsp:cNvSpPr/>
      </dsp:nvSpPr>
      <dsp:spPr>
        <a:xfrm>
          <a:off x="461865" y="1285439"/>
          <a:ext cx="6466114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404" tIns="0" rIns="244404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Judgment &amp; Decision Making</a:t>
          </a:r>
        </a:p>
      </dsp:txBody>
      <dsp:txXfrm>
        <a:off x="480599" y="1304173"/>
        <a:ext cx="6428646" cy="346292"/>
      </dsp:txXfrm>
    </dsp:sp>
    <dsp:sp modelId="{0A04F236-D3F6-493C-8CDE-EE52B9DB5640}">
      <dsp:nvSpPr>
        <dsp:cNvPr id="0" name=""/>
        <dsp:cNvSpPr/>
      </dsp:nvSpPr>
      <dsp:spPr>
        <a:xfrm>
          <a:off x="0" y="2066999"/>
          <a:ext cx="9237306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BCF4F-D1D5-4A43-AAC7-AACDC35FD269}">
      <dsp:nvSpPr>
        <dsp:cNvPr id="0" name=""/>
        <dsp:cNvSpPr/>
      </dsp:nvSpPr>
      <dsp:spPr>
        <a:xfrm>
          <a:off x="461865" y="1875119"/>
          <a:ext cx="6466114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404" tIns="0" rIns="244404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Teamwork Skills (people &amp; robot human interaction)</a:t>
          </a:r>
        </a:p>
      </dsp:txBody>
      <dsp:txXfrm>
        <a:off x="480599" y="1893853"/>
        <a:ext cx="6428646" cy="346292"/>
      </dsp:txXfrm>
    </dsp:sp>
    <dsp:sp modelId="{E047A3A0-08FB-410A-BDCC-B9B885FD22BD}">
      <dsp:nvSpPr>
        <dsp:cNvPr id="0" name=""/>
        <dsp:cNvSpPr/>
      </dsp:nvSpPr>
      <dsp:spPr>
        <a:xfrm>
          <a:off x="0" y="2656679"/>
          <a:ext cx="9237306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2079AE-27A7-41F4-991E-963E1AFA9729}">
      <dsp:nvSpPr>
        <dsp:cNvPr id="0" name=""/>
        <dsp:cNvSpPr/>
      </dsp:nvSpPr>
      <dsp:spPr>
        <a:xfrm>
          <a:off x="461865" y="2464799"/>
          <a:ext cx="6466114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404" tIns="0" rIns="244404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Conscientiousness</a:t>
          </a:r>
        </a:p>
      </dsp:txBody>
      <dsp:txXfrm>
        <a:off x="480599" y="2483533"/>
        <a:ext cx="6428646" cy="346292"/>
      </dsp:txXfrm>
    </dsp:sp>
    <dsp:sp modelId="{7572ED95-F92B-4E14-AC37-ED563BFD1076}">
      <dsp:nvSpPr>
        <dsp:cNvPr id="0" name=""/>
        <dsp:cNvSpPr/>
      </dsp:nvSpPr>
      <dsp:spPr>
        <a:xfrm>
          <a:off x="0" y="3246359"/>
          <a:ext cx="9237306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EDC7CC-01B6-40D7-BD6C-4AD91024D02D}">
      <dsp:nvSpPr>
        <dsp:cNvPr id="0" name=""/>
        <dsp:cNvSpPr/>
      </dsp:nvSpPr>
      <dsp:spPr>
        <a:xfrm>
          <a:off x="461865" y="3054479"/>
          <a:ext cx="6466114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404" tIns="0" rIns="244404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Family Issues</a:t>
          </a:r>
        </a:p>
      </dsp:txBody>
      <dsp:txXfrm>
        <a:off x="480599" y="3073213"/>
        <a:ext cx="6428646" cy="346292"/>
      </dsp:txXfrm>
    </dsp:sp>
    <dsp:sp modelId="{762BFC86-D9EA-4FBB-8E6D-CE59480FD992}">
      <dsp:nvSpPr>
        <dsp:cNvPr id="0" name=""/>
        <dsp:cNvSpPr/>
      </dsp:nvSpPr>
      <dsp:spPr>
        <a:xfrm>
          <a:off x="0" y="3825419"/>
          <a:ext cx="9237306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C7E9A-9D0E-4C21-8C7B-BB0D985116E3}">
      <dsp:nvSpPr>
        <dsp:cNvPr id="0" name=""/>
        <dsp:cNvSpPr/>
      </dsp:nvSpPr>
      <dsp:spPr>
        <a:xfrm>
          <a:off x="461865" y="3644159"/>
          <a:ext cx="6466114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404" tIns="0" rIns="244404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Group Living Skills</a:t>
          </a:r>
        </a:p>
      </dsp:txBody>
      <dsp:txXfrm>
        <a:off x="480599" y="3662893"/>
        <a:ext cx="6428646" cy="346292"/>
      </dsp:txXfrm>
    </dsp:sp>
    <dsp:sp modelId="{313F9C4A-53F9-4DB3-B55F-D0C8C79A9391}">
      <dsp:nvSpPr>
        <dsp:cNvPr id="0" name=""/>
        <dsp:cNvSpPr/>
      </dsp:nvSpPr>
      <dsp:spPr>
        <a:xfrm>
          <a:off x="0" y="4425719"/>
          <a:ext cx="9237306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D7F167-403E-418A-BF54-CFBDFDB73967}">
      <dsp:nvSpPr>
        <dsp:cNvPr id="0" name=""/>
        <dsp:cNvSpPr/>
      </dsp:nvSpPr>
      <dsp:spPr>
        <a:xfrm>
          <a:off x="461865" y="4233839"/>
          <a:ext cx="6466114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404" tIns="0" rIns="244404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Motivation &amp; Communication Skills</a:t>
          </a:r>
        </a:p>
      </dsp:txBody>
      <dsp:txXfrm>
        <a:off x="480599" y="4252573"/>
        <a:ext cx="6428646" cy="346292"/>
      </dsp:txXfrm>
    </dsp:sp>
    <dsp:sp modelId="{B5EAAD51-0092-4DE3-9A54-61FC402BAC97}">
      <dsp:nvSpPr>
        <dsp:cNvPr id="0" name=""/>
        <dsp:cNvSpPr/>
      </dsp:nvSpPr>
      <dsp:spPr>
        <a:xfrm>
          <a:off x="0" y="4894100"/>
          <a:ext cx="9237306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03DD5E-0CDF-4FB0-B532-3A801074EA0F}">
      <dsp:nvSpPr>
        <dsp:cNvPr id="0" name=""/>
        <dsp:cNvSpPr/>
      </dsp:nvSpPr>
      <dsp:spPr>
        <a:xfrm>
          <a:off x="461865" y="4823518"/>
          <a:ext cx="6466114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4404" tIns="0" rIns="244404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Leadership </a:t>
          </a:r>
        </a:p>
      </dsp:txBody>
      <dsp:txXfrm>
        <a:off x="480599" y="4842252"/>
        <a:ext cx="6428646" cy="3462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4F33D-36EA-477C-8505-3EF6317DB977}">
      <dsp:nvSpPr>
        <dsp:cNvPr id="0" name=""/>
        <dsp:cNvSpPr/>
      </dsp:nvSpPr>
      <dsp:spPr>
        <a:xfrm>
          <a:off x="0" y="604894"/>
          <a:ext cx="6666833" cy="101351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HCI</a:t>
          </a:r>
        </a:p>
      </dsp:txBody>
      <dsp:txXfrm>
        <a:off x="49476" y="654370"/>
        <a:ext cx="6567881" cy="914560"/>
      </dsp:txXfrm>
    </dsp:sp>
    <dsp:sp modelId="{11279173-9EF4-4795-92A8-13EDADD884C8}">
      <dsp:nvSpPr>
        <dsp:cNvPr id="0" name=""/>
        <dsp:cNvSpPr/>
      </dsp:nvSpPr>
      <dsp:spPr>
        <a:xfrm>
          <a:off x="0" y="1681767"/>
          <a:ext cx="6666833" cy="1013512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Ergonomics</a:t>
          </a:r>
        </a:p>
      </dsp:txBody>
      <dsp:txXfrm>
        <a:off x="49476" y="1731243"/>
        <a:ext cx="6567881" cy="914560"/>
      </dsp:txXfrm>
    </dsp:sp>
    <dsp:sp modelId="{1667B07E-57D6-47AB-990B-A4CB16358BFA}">
      <dsp:nvSpPr>
        <dsp:cNvPr id="0" name=""/>
        <dsp:cNvSpPr/>
      </dsp:nvSpPr>
      <dsp:spPr>
        <a:xfrm>
          <a:off x="0" y="2758640"/>
          <a:ext cx="6666833" cy="1013512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Multilevel Modeling 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(physio/psycho/social/task performance modeling)</a:t>
          </a:r>
        </a:p>
      </dsp:txBody>
      <dsp:txXfrm>
        <a:off x="49476" y="2808116"/>
        <a:ext cx="6567881" cy="914560"/>
      </dsp:txXfrm>
    </dsp:sp>
    <dsp:sp modelId="{FC16F8EA-C6CC-4DCA-9D0B-C32C244E20ED}">
      <dsp:nvSpPr>
        <dsp:cNvPr id="0" name=""/>
        <dsp:cNvSpPr/>
      </dsp:nvSpPr>
      <dsp:spPr>
        <a:xfrm>
          <a:off x="0" y="3835512"/>
          <a:ext cx="6666833" cy="1013512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Human Systems Integration HSI</a:t>
          </a:r>
        </a:p>
      </dsp:txBody>
      <dsp:txXfrm>
        <a:off x="49476" y="3884988"/>
        <a:ext cx="6567881" cy="914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4835-24A4-7D13-A97A-7831A8F05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61C68-4B3A-18BA-64C1-B5F203F79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7E92C-33B1-F72D-81BB-D385CA8C6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2221-76D9-4626-BEC3-6E717C3D4DEA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5D8D4-1246-ECA5-2919-182B405EC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2DB3A-61CB-479D-E267-09E0EDBA4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55A8-581E-4892-9AA0-DBE0C7651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32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7782-4541-ABAD-7A52-2A156DAE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4ED14E-DF88-BBFE-0FA7-6AE3C9436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5C76C-7FF5-90A1-9C2C-A233FA3B4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2221-76D9-4626-BEC3-6E717C3D4DEA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288D2-1A41-9B74-21B2-ED970540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DF51A-8D55-707C-1A3C-4DC716A8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55A8-581E-4892-9AA0-DBE0C7651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1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31572C-3495-4200-3521-3CB287CF4B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AF1BB5-F0C0-E0D2-93E4-D0F989C15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DF1FC-CD48-BEAB-591A-BA51754E1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2221-76D9-4626-BEC3-6E717C3D4DEA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CD3CE-0A5D-5F4C-6C32-614C22744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1B80E-3DBA-FA16-AF50-AFA82C17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55A8-581E-4892-9AA0-DBE0C7651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63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BCA4C-7760-086A-D276-1C3F6D156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5C0F3-BA1C-E797-7544-F7A70B44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1B8B5-315F-6D33-8DD5-B99D1CF3B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2221-76D9-4626-BEC3-6E717C3D4DEA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1FAF2-CFD9-7EAA-1A13-1A09CE4D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F9182-5F93-488E-FED5-77F76FD6F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55A8-581E-4892-9AA0-DBE0C7651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60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F16D2-2847-4917-E330-DD4875CD0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72C83-684B-D86F-9596-5B5F8AB5B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A113F-F7A6-C775-0FC5-7EA957783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2221-76D9-4626-BEC3-6E717C3D4DEA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E1030-F68C-988A-31B4-6DAA749FE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9A134-2CA4-95FF-DFDD-C19534B61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55A8-581E-4892-9AA0-DBE0C7651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30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59574-9370-0F57-9F01-E902996C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932FF-D953-4EA5-6860-55CBAA1B8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6D010-827C-CB48-0E00-3C6E2380ED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A52A6-36F0-F4DA-78FF-579B4ADC9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2221-76D9-4626-BEC3-6E717C3D4DEA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E636B-0EA9-9EB2-9915-1891AB7EE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60AF9-49E6-5A6C-5D12-EBA3C030F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55A8-581E-4892-9AA0-DBE0C7651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37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BCFFA-8F24-C47B-8BF0-8FA4081C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BDD79-0F70-C3D2-04D1-403616B95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6CF14-04CC-5F53-99AF-1EDFD391E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78014E-8022-B138-409C-8FA15B20F0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0489A5-73D2-A7E8-E2D8-1FD850081A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C36013-E3EA-5E0C-BD1A-18DB3A151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2221-76D9-4626-BEC3-6E717C3D4DEA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8024DB-8520-CB1D-F6C4-635F7F995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51DD4D-AC17-1FDF-DA57-86F520E2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55A8-581E-4892-9AA0-DBE0C7651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00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DA49-3C2B-26FF-B002-F2D4FA525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6F87E-6264-91C3-8591-77F183159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2221-76D9-4626-BEC3-6E717C3D4DEA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2BAA2-299B-0F2E-DA39-F10D87B24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20931-FB48-07CC-2818-AFF9E955D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55A8-581E-4892-9AA0-DBE0C7651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8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E232C0-0626-30CC-F4FF-305364E99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2221-76D9-4626-BEC3-6E717C3D4DEA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6B18F1-4122-A006-3282-773ED10A7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24AB10-1129-C257-7D15-52571A8E5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55A8-581E-4892-9AA0-DBE0C7651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09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C24C-E6B0-6E57-F9BC-250408754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4DDDC-6D52-A699-D2FB-7A9FF5A84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FE622A-DDB4-31BC-0DB8-943D10F6D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B0E55-9F52-7D04-F6D9-6F15CEDC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2221-76D9-4626-BEC3-6E717C3D4DEA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DECF9-8364-37F4-A87C-56BDED29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7E2EE-1D0E-9D24-ED46-0B64A8AD8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55A8-581E-4892-9AA0-DBE0C7651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56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BEE8E-8B62-9C7F-2763-A164B93F1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6723B6-203E-8FCD-066F-B17885CBEF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8225B-4FB1-4EC4-1FCE-BC7FAB9D6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0867F-65BC-1CFB-FFB3-E0ECD2E31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2221-76D9-4626-BEC3-6E717C3D4DEA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A3174-F5FD-E41A-9FD3-9185FD8CB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C2B8E-8621-DBB6-E41B-C51DAEFB6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55A8-581E-4892-9AA0-DBE0C7651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53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6B3D1B-320C-8B33-3570-C41FAAEE6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D3CC8-ED64-AD45-D383-D43619B97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E56C2-0B20-DBD0-885B-39E5149843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F12221-76D9-4626-BEC3-6E717C3D4DEA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15ED7-CBBB-57FC-D5B0-F372739E3A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2F123-CF05-473D-055A-3FD1D3579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4C55A8-581E-4892-9AA0-DBE0C7651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37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-6xOsXigw8?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am7poPzG1w?feature=oembe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men on a raft">
            <a:extLst>
              <a:ext uri="{FF2B5EF4-FFF2-40B4-BE49-F238E27FC236}">
                <a16:creationId xmlns:a16="http://schemas.microsoft.com/office/drawing/2014/main" id="{453B9705-1D23-6C31-AFE5-588519DC10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4" r="-1" b="540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F48408-7128-7AE0-9609-D86B09DFC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Space Human Factors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880E8-78A9-0544-77AA-246645C9E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Kevin Riley</a:t>
            </a:r>
          </a:p>
          <a:p>
            <a:r>
              <a:rPr lang="en-US" dirty="0">
                <a:solidFill>
                  <a:schemeClr val="bg1"/>
                </a:solidFill>
              </a:rPr>
              <a:t>Psyc 526 Advanced Human Factors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46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n astronaut suit&#10;&#10;Description automatically generated">
            <a:extLst>
              <a:ext uri="{FF2B5EF4-FFF2-40B4-BE49-F238E27FC236}">
                <a16:creationId xmlns:a16="http://schemas.microsoft.com/office/drawing/2014/main" id="{4391098F-DC6F-2020-FC80-A5E4EA2D1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9443" y="902433"/>
            <a:ext cx="6862638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51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2F383F-B981-4BC3-9E2B-7BE938CE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625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A485AD-076E-4077-A6E6-C3C9F0C39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88DBDF-80D5-4FC0-8A54-9D660B72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5" name="Content Placeholder 4" descr="A close up of a machine&#10;&#10;Description automatically generated">
            <a:extLst>
              <a:ext uri="{FF2B5EF4-FFF2-40B4-BE49-F238E27FC236}">
                <a16:creationId xmlns:a16="http://schemas.microsoft.com/office/drawing/2014/main" id="{FEB67AA8-5D82-84DC-972B-D5F0BF9AA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1" r="-1" b="8087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19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Inside a cockpit of a space shuttle">
            <a:extLst>
              <a:ext uri="{FF2B5EF4-FFF2-40B4-BE49-F238E27FC236}">
                <a16:creationId xmlns:a16="http://schemas.microsoft.com/office/drawing/2014/main" id="{594746E9-AADA-2F3D-0230-45E027810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35"/>
          <a:stretch/>
        </p:blipFill>
        <p:spPr>
          <a:xfrm>
            <a:off x="20" y="-8049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4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F64EA-44E9-1DFE-4C47-2B3E6C98A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 fontScale="90000"/>
          </a:bodyPr>
          <a:lstStyle/>
          <a:p>
            <a:br>
              <a:rPr lang="en-US" sz="3800" dirty="0"/>
            </a:br>
            <a:r>
              <a:rPr lang="en-US" sz="3800" dirty="0"/>
              <a:t>Space HF:</a:t>
            </a:r>
            <a:br>
              <a:rPr lang="en-US" sz="3800" dirty="0"/>
            </a:br>
            <a:r>
              <a:rPr lang="en-US" sz="3800" dirty="0"/>
              <a:t>Two overarching concerns	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43F1A-F5A6-E7D7-B7DF-6640ECFB6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Crewmember Health</a:t>
            </a:r>
          </a:p>
          <a:p>
            <a:r>
              <a:rPr lang="en-US" sz="2200" dirty="0"/>
              <a:t>Task Accomplishment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01BE3-965E-D191-F716-131A64A83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88327"/>
            <a:ext cx="6903720" cy="52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2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9CA98E-6F49-3AD0-4571-66C24AB48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47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94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8B322-D639-0F6A-4162-EEB816374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Human Performance In Space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nline Media 3" title="An Astronaut Chokes on His First Job in Space">
            <a:hlinkClick r:id="" action="ppaction://media"/>
            <a:extLst>
              <a:ext uri="{FF2B5EF4-FFF2-40B4-BE49-F238E27FC236}">
                <a16:creationId xmlns:a16="http://schemas.microsoft.com/office/drawing/2014/main" id="{04AB5E8E-5CBE-A6D5-E640-CDEE06BAECA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54296" y="1377155"/>
            <a:ext cx="7214616" cy="407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5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AC14F3-FB0E-A523-28C6-B9E5C3D22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EDBCD-F469-2309-85B5-2C0C9ACDD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31449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700" dirty="0">
                <a:solidFill>
                  <a:srgbClr val="FFFFFF"/>
                </a:solidFill>
              </a:rPr>
              <a:t>HF Design Considerations:</a:t>
            </a:r>
            <a:br>
              <a:rPr lang="en-US" sz="3700" dirty="0">
                <a:solidFill>
                  <a:srgbClr val="FFFFFF"/>
                </a:solidFill>
              </a:rPr>
            </a:br>
            <a:r>
              <a:rPr lang="en-US" sz="3700" dirty="0">
                <a:solidFill>
                  <a:srgbClr val="FFFFFF"/>
                </a:solidFill>
              </a:rPr>
              <a:t>Cognitive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39B070-C17F-D396-DD20-4DC1EA8843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801401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1373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F942A-DB18-E170-2AB7-69A23F453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451346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700" dirty="0">
                <a:solidFill>
                  <a:srgbClr val="FFFFFF"/>
                </a:solidFill>
              </a:rPr>
              <a:t>HF Design Considerations:</a:t>
            </a:r>
            <a:br>
              <a:rPr lang="en-US" sz="3700" dirty="0">
                <a:solidFill>
                  <a:srgbClr val="FFFFFF"/>
                </a:solidFill>
              </a:rPr>
            </a:br>
            <a:r>
              <a:rPr lang="en-US" sz="3700" dirty="0">
                <a:solidFill>
                  <a:srgbClr val="FFFFFF"/>
                </a:solidFill>
              </a:rPr>
              <a:t>Neurovestibular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A0DE7C-80D6-AF29-F623-ACC8EEAA57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6359076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4531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C7F678-37B8-678C-C316-997568013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nline Media 3" title="CSA Presents: The Hadfield Shake - Exercise on the ISS">
            <a:hlinkClick r:id="" action="ppaction://media"/>
            <a:extLst>
              <a:ext uri="{FF2B5EF4-FFF2-40B4-BE49-F238E27FC236}">
                <a16:creationId xmlns:a16="http://schemas.microsoft.com/office/drawing/2014/main" id="{B5C3D5AF-9EA6-FF0F-2AA0-140F2908F37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33600" y="466531"/>
            <a:ext cx="79248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1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CD29C-F31F-DD4D-5BF9-D49B19A8B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35342-C953-A230-E66E-A5F9CE72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HF Design Considerations: Musculo-Skeletal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FC7BF5-E448-EB69-BE39-CF3048C498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1855801"/>
              </p:ext>
            </p:extLst>
          </p:nvPr>
        </p:nvGraphicFramePr>
        <p:xfrm>
          <a:off x="838200" y="1806964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4789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B069A-3CFE-E0DA-130D-E6004841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r>
              <a:rPr lang="en-US" sz="4000"/>
              <a:t>Goals for this Presentation:	</a:t>
            </a:r>
          </a:p>
        </p:txBody>
      </p:sp>
      <p:pic>
        <p:nvPicPr>
          <p:cNvPr id="7" name="Picture 6" descr="An aerial view of a blue ocean&#10;&#10;Description automatically generated">
            <a:extLst>
              <a:ext uri="{FF2B5EF4-FFF2-40B4-BE49-F238E27FC236}">
                <a16:creationId xmlns:a16="http://schemas.microsoft.com/office/drawing/2014/main" id="{F95D418D-A5BF-1AE2-0FAA-CDB337BE77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C5ECF-3754-2FA8-C24B-4A0FCE3A0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en-US" sz="1900" dirty="0"/>
              <a:t>Summary of concepts from “Human Factors in Space Exploration” (Jones &amp; Fiedler, 2010) </a:t>
            </a:r>
          </a:p>
          <a:p>
            <a:pPr marL="0" indent="0">
              <a:buNone/>
            </a:pPr>
            <a:endParaRPr lang="en-US" sz="1900" dirty="0"/>
          </a:p>
          <a:p>
            <a:r>
              <a:rPr lang="en-US" sz="1900" dirty="0"/>
              <a:t>Familiarity with Space Human Factors Concepts, Key Terminology, Historical Overview of Tech</a:t>
            </a:r>
          </a:p>
          <a:p>
            <a:pPr marL="0" indent="0">
              <a:buNone/>
            </a:pPr>
            <a:endParaRPr lang="en-US" sz="1900" dirty="0"/>
          </a:p>
          <a:p>
            <a:r>
              <a:rPr lang="en-US" sz="1900" dirty="0"/>
              <a:t>‘Career Fair’ view of skills necessary to apply for jobs in this area </a:t>
            </a:r>
          </a:p>
        </p:txBody>
      </p:sp>
    </p:spTree>
    <p:extLst>
      <p:ext uri="{BB962C8B-B14F-4D97-AF65-F5344CB8AC3E}">
        <p14:creationId xmlns:p14="http://schemas.microsoft.com/office/powerpoint/2010/main" val="2379114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76244-4209-E317-8D2F-9560B6248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HF &amp; Behavioral Health (HFBP) Design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A09146-0978-FB14-9E6F-AD4CC143B2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39950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251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061DC-AE4B-03B9-5C8A-797FF6D80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51" y="0"/>
            <a:ext cx="11719249" cy="1325563"/>
          </a:xfrm>
        </p:spPr>
        <p:txBody>
          <a:bodyPr>
            <a:normAutofit/>
          </a:bodyPr>
          <a:lstStyle/>
          <a:p>
            <a:r>
              <a:rPr lang="en-US" sz="2800" dirty="0"/>
              <a:t>I/O Approach to Long Duration Spaceflight Design- Galarza et al. (1999)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E7AE502-7686-B14F-2068-C0466798AB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1921869"/>
              </p:ext>
            </p:extLst>
          </p:nvPr>
        </p:nvGraphicFramePr>
        <p:xfrm>
          <a:off x="615820" y="1175657"/>
          <a:ext cx="9237307" cy="5449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786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1D935-0B1B-31E1-CCF8-2CC6640A4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Future HF Topics from Article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DF49B6-9CFC-A124-4F93-8B2259D6D0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15580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B56B53D-45FF-DC13-C5C5-F0089AE7D128}"/>
              </a:ext>
            </a:extLst>
          </p:cNvPr>
          <p:cNvSpPr txBox="1"/>
          <p:nvPr/>
        </p:nvSpPr>
        <p:spPr>
          <a:xfrm>
            <a:off x="4905042" y="5922894"/>
            <a:ext cx="552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Contemporary HF projects*</a:t>
            </a:r>
          </a:p>
        </p:txBody>
      </p:sp>
    </p:spTree>
    <p:extLst>
      <p:ext uri="{BB962C8B-B14F-4D97-AF65-F5344CB8AC3E}">
        <p14:creationId xmlns:p14="http://schemas.microsoft.com/office/powerpoint/2010/main" val="1256120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B308F5-C701-832D-2AFD-C4022C19B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757" y="721915"/>
            <a:ext cx="11464485" cy="5414169"/>
          </a:xfrm>
        </p:spPr>
      </p:pic>
    </p:spTree>
    <p:extLst>
      <p:ext uri="{BB962C8B-B14F-4D97-AF65-F5344CB8AC3E}">
        <p14:creationId xmlns:p14="http://schemas.microsoft.com/office/powerpoint/2010/main" val="1552047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3EF19-4C2F-8C50-3EE0-09CFD0FAE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Skills and Qualifications- Hiring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1B945A-8653-F93F-2386-5E888B85E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246" y="1358899"/>
            <a:ext cx="10131507" cy="525149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6E2C16-A75C-EE05-778A-C51229BACAE7}"/>
              </a:ext>
            </a:extLst>
          </p:cNvPr>
          <p:cNvSpPr/>
          <p:nvPr/>
        </p:nvSpPr>
        <p:spPr>
          <a:xfrm>
            <a:off x="1133475" y="1790700"/>
            <a:ext cx="4781550" cy="962025"/>
          </a:xfrm>
          <a:prstGeom prst="rect">
            <a:avLst/>
          </a:prstGeom>
          <a:solidFill>
            <a:schemeClr val="accent3">
              <a:lumMod val="60000"/>
              <a:lumOff val="40000"/>
              <a:alpha val="5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0D456F-54B9-58E0-D532-63EC218C85EC}"/>
              </a:ext>
            </a:extLst>
          </p:cNvPr>
          <p:cNvSpPr/>
          <p:nvPr/>
        </p:nvSpPr>
        <p:spPr>
          <a:xfrm>
            <a:off x="1143000" y="4457700"/>
            <a:ext cx="4695825" cy="771525"/>
          </a:xfrm>
          <a:prstGeom prst="rect">
            <a:avLst/>
          </a:prstGeom>
          <a:solidFill>
            <a:schemeClr val="accent3">
              <a:lumMod val="60000"/>
              <a:lumOff val="40000"/>
              <a:alpha val="5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720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60B810-B14A-4C75-076E-299906129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91" y="421481"/>
            <a:ext cx="11970617" cy="601503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4219E1-A95E-DD7C-0155-12B80C41817E}"/>
              </a:ext>
            </a:extLst>
          </p:cNvPr>
          <p:cNvSpPr/>
          <p:nvPr/>
        </p:nvSpPr>
        <p:spPr>
          <a:xfrm>
            <a:off x="285750" y="1419225"/>
            <a:ext cx="5410200" cy="1066800"/>
          </a:xfrm>
          <a:prstGeom prst="rect">
            <a:avLst/>
          </a:prstGeom>
          <a:solidFill>
            <a:schemeClr val="accent3">
              <a:lumMod val="60000"/>
              <a:lumOff val="40000"/>
              <a:alpha val="5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0C5F5B-925D-2E00-CAC3-31C100E9FC3B}"/>
              </a:ext>
            </a:extLst>
          </p:cNvPr>
          <p:cNvSpPr/>
          <p:nvPr/>
        </p:nvSpPr>
        <p:spPr>
          <a:xfrm>
            <a:off x="285750" y="2861071"/>
            <a:ext cx="5410200" cy="1066800"/>
          </a:xfrm>
          <a:prstGeom prst="rect">
            <a:avLst/>
          </a:prstGeom>
          <a:solidFill>
            <a:schemeClr val="accent3">
              <a:lumMod val="60000"/>
              <a:lumOff val="40000"/>
              <a:alpha val="5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921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5B6DAC-DADB-5210-A01A-1BD52B957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604" y="303016"/>
            <a:ext cx="7848792" cy="62519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864A1F-67D7-65F4-F205-5C8B7FD3988F}"/>
              </a:ext>
            </a:extLst>
          </p:cNvPr>
          <p:cNvSpPr/>
          <p:nvPr/>
        </p:nvSpPr>
        <p:spPr>
          <a:xfrm>
            <a:off x="2390774" y="1352550"/>
            <a:ext cx="7286625" cy="2076450"/>
          </a:xfrm>
          <a:prstGeom prst="rect">
            <a:avLst/>
          </a:prstGeom>
          <a:solidFill>
            <a:schemeClr val="accent3">
              <a:lumMod val="60000"/>
              <a:lumOff val="40000"/>
              <a:alpha val="5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581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space ship&#10;&#10;Description automatically generated">
            <a:extLst>
              <a:ext uri="{FF2B5EF4-FFF2-40B4-BE49-F238E27FC236}">
                <a16:creationId xmlns:a16="http://schemas.microsoft.com/office/drawing/2014/main" id="{D319B867-594E-50B6-C9B7-4CB39ED3A8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9" b="71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5975C8-1876-B0CC-8E60-DA59B22C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Questions &amp; Comments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75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929F2A-EA22-74D3-3F59-BEC94E17B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sz="3700" dirty="0"/>
              <a:t>Hallmarks of the Space Environment</a:t>
            </a:r>
          </a:p>
        </p:txBody>
      </p:sp>
      <p:pic>
        <p:nvPicPr>
          <p:cNvPr id="5" name="Picture 4" descr="A astronaut floating in space above the earth&#10;&#10;Description automatically generated">
            <a:extLst>
              <a:ext uri="{FF2B5EF4-FFF2-40B4-BE49-F238E27FC236}">
                <a16:creationId xmlns:a16="http://schemas.microsoft.com/office/drawing/2014/main" id="{923A03EE-03CE-A137-471B-339234D5DF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 r="-2" b="-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EB98D-DE08-8CA1-C5FF-E498B9E98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 lnSpcReduction="10000"/>
          </a:bodyPr>
          <a:lstStyle/>
          <a:p>
            <a:r>
              <a:rPr lang="en-US" sz="1700" dirty="0"/>
              <a:t>Gravity</a:t>
            </a:r>
          </a:p>
          <a:p>
            <a:r>
              <a:rPr lang="en-US" sz="1700" dirty="0"/>
              <a:t>Cold Temperatures/ Temp Variation</a:t>
            </a:r>
          </a:p>
          <a:p>
            <a:r>
              <a:rPr lang="en-US" sz="1700" dirty="0"/>
              <a:t>Devoid of Oxygen</a:t>
            </a:r>
          </a:p>
          <a:p>
            <a:r>
              <a:rPr lang="en-US" sz="1700" dirty="0"/>
              <a:t>Isolation(?) and Confinement</a:t>
            </a:r>
          </a:p>
          <a:p>
            <a:r>
              <a:rPr lang="en-US" sz="1700" dirty="0"/>
              <a:t>Background and solar radiation</a:t>
            </a:r>
          </a:p>
          <a:p>
            <a:r>
              <a:rPr lang="en-US" sz="1700" dirty="0"/>
              <a:t>Life Support Technologies *weight premium</a:t>
            </a:r>
          </a:p>
          <a:p>
            <a:r>
              <a:rPr lang="en-US" sz="1700" dirty="0"/>
              <a:t>Environmental closed-loop life support system (ECLSS) technologies perform such functions as managing air quality and recycling waste products into potable water.</a:t>
            </a:r>
          </a:p>
          <a:p>
            <a:r>
              <a:rPr lang="en-US" sz="1700" dirty="0"/>
              <a:t>Biofilm, viral reactivation, antibiotic resistance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806704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diagram of a rocket launch&#10;&#10;Description automatically generated">
            <a:extLst>
              <a:ext uri="{FF2B5EF4-FFF2-40B4-BE49-F238E27FC236}">
                <a16:creationId xmlns:a16="http://schemas.microsoft.com/office/drawing/2014/main" id="{2E833673-0D50-CBBC-04CE-2B097B4086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67"/>
          <a:stretch/>
        </p:blipFill>
        <p:spPr>
          <a:xfrm>
            <a:off x="20" y="10613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FCF0BA-EF97-A87E-C179-0DD283CE7C1E}"/>
              </a:ext>
            </a:extLst>
          </p:cNvPr>
          <p:cNvSpPr txBox="1"/>
          <p:nvPr/>
        </p:nvSpPr>
        <p:spPr>
          <a:xfrm>
            <a:off x="5127949" y="4342428"/>
            <a:ext cx="3758876" cy="1477328"/>
          </a:xfrm>
          <a:prstGeom prst="rect">
            <a:avLst/>
          </a:pr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r>
              <a:rPr lang="en-US" b="1" dirty="0"/>
              <a:t>Phases of Space Ops</a:t>
            </a:r>
          </a:p>
          <a:p>
            <a:r>
              <a:rPr lang="en-US" dirty="0"/>
              <a:t>1. Launch &amp; Ascent</a:t>
            </a:r>
          </a:p>
          <a:p>
            <a:r>
              <a:rPr lang="en-US" dirty="0"/>
              <a:t>2. On Orbit Actions*</a:t>
            </a:r>
          </a:p>
          <a:p>
            <a:r>
              <a:rPr lang="en-US" dirty="0"/>
              <a:t>3. Entry, Descent, and Landing (EDL)</a:t>
            </a:r>
          </a:p>
          <a:p>
            <a:r>
              <a:rPr lang="en-US" dirty="0"/>
              <a:t>*</a:t>
            </a:r>
            <a:r>
              <a:rPr lang="en-US" b="1" dirty="0"/>
              <a:t>Karman Line </a:t>
            </a:r>
          </a:p>
        </p:txBody>
      </p:sp>
    </p:spTree>
    <p:extLst>
      <p:ext uri="{BB962C8B-B14F-4D97-AF65-F5344CB8AC3E}">
        <p14:creationId xmlns:p14="http://schemas.microsoft.com/office/powerpoint/2010/main" val="3411548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astronaut in outer space&#10;&#10;Description automatically generated">
            <a:extLst>
              <a:ext uri="{FF2B5EF4-FFF2-40B4-BE49-F238E27FC236}">
                <a16:creationId xmlns:a16="http://schemas.microsoft.com/office/drawing/2014/main" id="{D7D9FB57-DA4D-C2F4-E671-59B426E4C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53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96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n astronaut on a vehicle on the moon&#10;&#10;Description automatically generated">
            <a:extLst>
              <a:ext uri="{FF2B5EF4-FFF2-40B4-BE49-F238E27FC236}">
                <a16:creationId xmlns:a16="http://schemas.microsoft.com/office/drawing/2014/main" id="{D54DD2A4-8569-ADE9-BCCC-9FE44D695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7" r="-2" b="10041"/>
          <a:stretch/>
        </p:blipFill>
        <p:spPr>
          <a:xfrm>
            <a:off x="-6588" y="9341"/>
            <a:ext cx="12198588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DB6A53-A3C4-EC97-6913-09E8062BAB8B}"/>
              </a:ext>
            </a:extLst>
          </p:cNvPr>
          <p:cNvSpPr txBox="1"/>
          <p:nvPr/>
        </p:nvSpPr>
        <p:spPr>
          <a:xfrm>
            <a:off x="7964455" y="190305"/>
            <a:ext cx="3758876" cy="2031325"/>
          </a:xfrm>
          <a:prstGeom prst="rect">
            <a:avLst/>
          </a:pr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r>
              <a:rPr lang="en-US" b="1" dirty="0"/>
              <a:t>Added Phases of Space Ops</a:t>
            </a:r>
          </a:p>
          <a:p>
            <a:r>
              <a:rPr lang="en-US" dirty="0"/>
              <a:t>1. Outbound Transit</a:t>
            </a:r>
          </a:p>
          <a:p>
            <a:r>
              <a:rPr lang="en-US" dirty="0"/>
              <a:t>2. EDL to planetary/lunar surface</a:t>
            </a:r>
          </a:p>
          <a:p>
            <a:r>
              <a:rPr lang="en-US" dirty="0"/>
              <a:t>3. Surface Ops</a:t>
            </a:r>
          </a:p>
          <a:p>
            <a:r>
              <a:rPr lang="en-US" dirty="0"/>
              <a:t>4. Launch and Ascent</a:t>
            </a:r>
          </a:p>
          <a:p>
            <a:r>
              <a:rPr lang="en-US" dirty="0"/>
              <a:t>5. Return Transit</a:t>
            </a:r>
          </a:p>
          <a:p>
            <a:r>
              <a:rPr lang="en-US" dirty="0"/>
              <a:t>6. Earth EDL</a:t>
            </a:r>
          </a:p>
        </p:txBody>
      </p:sp>
    </p:spTree>
    <p:extLst>
      <p:ext uri="{BB962C8B-B14F-4D97-AF65-F5344CB8AC3E}">
        <p14:creationId xmlns:p14="http://schemas.microsoft.com/office/powerpoint/2010/main" val="338288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C09B97-F598-A2DD-96DB-324A079E2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pace shuttle taking off">
            <a:extLst>
              <a:ext uri="{FF2B5EF4-FFF2-40B4-BE49-F238E27FC236}">
                <a16:creationId xmlns:a16="http://schemas.microsoft.com/office/drawing/2014/main" id="{4693EEFA-7DA9-489C-AB02-785B3C5D2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6" r="37086" b="-1"/>
          <a:stretch/>
        </p:blipFill>
        <p:spPr>
          <a:xfrm>
            <a:off x="187387" y="170014"/>
            <a:ext cx="3805676" cy="6516265"/>
          </a:xfrm>
          <a:prstGeom prst="rect">
            <a:avLst/>
          </a:prstGeom>
        </p:spPr>
      </p:pic>
      <p:pic>
        <p:nvPicPr>
          <p:cNvPr id="3" name="Picture 2" descr="A satellite in space with many satellite panels">
            <a:extLst>
              <a:ext uri="{FF2B5EF4-FFF2-40B4-BE49-F238E27FC236}">
                <a16:creationId xmlns:a16="http://schemas.microsoft.com/office/drawing/2014/main" id="{FBF817A3-C992-528D-BF8C-B1FB367B7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7" r="10828"/>
          <a:stretch/>
        </p:blipFill>
        <p:spPr>
          <a:xfrm>
            <a:off x="4179224" y="179345"/>
            <a:ext cx="7825389" cy="651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3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7B5420-0438-44C3-68BE-A73187EBC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pace capsule in space&#10;&#10;Description automatically generated">
            <a:extLst>
              <a:ext uri="{FF2B5EF4-FFF2-40B4-BE49-F238E27FC236}">
                <a16:creationId xmlns:a16="http://schemas.microsoft.com/office/drawing/2014/main" id="{73125BD1-04C4-E430-A7CF-1EB10D0FEA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35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in a space suit&#10;&#10;Description automatically generated">
            <a:extLst>
              <a:ext uri="{FF2B5EF4-FFF2-40B4-BE49-F238E27FC236}">
                <a16:creationId xmlns:a16="http://schemas.microsoft.com/office/drawing/2014/main" id="{6435156D-F9A8-F693-4069-8CBC55C2B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6157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07106E-AFA3-00A8-306B-6A4E99D60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00" y="6579249"/>
            <a:ext cx="6931319" cy="7522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Space Flight PPE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b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31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Launch &amp; Entry Suits (LES)</a:t>
            </a:r>
            <a:br>
              <a:rPr lang="en-US" sz="31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31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Advanced Crew Escape Suit (ACES)</a:t>
            </a:r>
            <a:br>
              <a:rPr lang="en-US" sz="31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31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“Get Me Downs”</a:t>
            </a:r>
            <a:br>
              <a:rPr lang="en-US" sz="31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group of people in space suits&#10;&#10;Description automatically generated">
            <a:extLst>
              <a:ext uri="{FF2B5EF4-FFF2-40B4-BE49-F238E27FC236}">
                <a16:creationId xmlns:a16="http://schemas.microsoft.com/office/drawing/2014/main" id="{DFC972D0-FEFD-F573-4610-4EA6875761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71" b="-3"/>
          <a:stretch/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23312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90142AE8DEF1439F8F4A97D2031131" ma:contentTypeVersion="6" ma:contentTypeDescription="Create a new document." ma:contentTypeScope="" ma:versionID="034124d716ecdab05e027f621c9ac744">
  <xsd:schema xmlns:xsd="http://www.w3.org/2001/XMLSchema" xmlns:xs="http://www.w3.org/2001/XMLSchema" xmlns:p="http://schemas.microsoft.com/office/2006/metadata/properties" xmlns:ns2="fb962e31-50a7-4e30-af18-60ff793748c7" xmlns:ns3="50c8911c-e3fe-4e48-b934-6406530516e5" targetNamespace="http://schemas.microsoft.com/office/2006/metadata/properties" ma:root="true" ma:fieldsID="6a89d3cac16a91956dacad7dcbdc6697" ns2:_="" ns3:_="">
    <xsd:import namespace="fb962e31-50a7-4e30-af18-60ff793748c7"/>
    <xsd:import namespace="50c8911c-e3fe-4e48-b934-6406530516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962e31-50a7-4e30-af18-60ff793748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8911c-e3fe-4e48-b934-6406530516e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59F11F-92CC-4C78-BEEC-57C26B7CF541}"/>
</file>

<file path=customXml/itemProps2.xml><?xml version="1.0" encoding="utf-8"?>
<ds:datastoreItem xmlns:ds="http://schemas.openxmlformats.org/officeDocument/2006/customXml" ds:itemID="{E8E26A1C-8A8E-4D08-9DB1-213C59BA2966}"/>
</file>

<file path=customXml/itemProps3.xml><?xml version="1.0" encoding="utf-8"?>
<ds:datastoreItem xmlns:ds="http://schemas.openxmlformats.org/officeDocument/2006/customXml" ds:itemID="{788AA582-4986-4CEE-B259-E00BB144F449}"/>
</file>

<file path=docProps/app.xml><?xml version="1.0" encoding="utf-8"?>
<Properties xmlns="http://schemas.openxmlformats.org/officeDocument/2006/extended-properties" xmlns:vt="http://schemas.openxmlformats.org/officeDocument/2006/docPropsVTypes">
  <TotalTime>1943</TotalTime>
  <Words>613</Words>
  <Application>Microsoft Office PowerPoint</Application>
  <PresentationFormat>Widescreen</PresentationFormat>
  <Paragraphs>84</Paragraphs>
  <Slides>27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Aptos</vt:lpstr>
      <vt:lpstr>Aptos Display</vt:lpstr>
      <vt:lpstr>Arial</vt:lpstr>
      <vt:lpstr>Office Theme</vt:lpstr>
      <vt:lpstr>Space Human Factors</vt:lpstr>
      <vt:lpstr>Goals for this Presentation: </vt:lpstr>
      <vt:lpstr>Hallmarks of the Space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Space Flight PPE: Launch &amp; Entry Suits (LES) Advanced Crew Escape Suit (ACES) “Get Me Downs” </vt:lpstr>
      <vt:lpstr>PowerPoint Presentation</vt:lpstr>
      <vt:lpstr>PowerPoint Presentation</vt:lpstr>
      <vt:lpstr>PowerPoint Presentation</vt:lpstr>
      <vt:lpstr> Space HF: Two overarching concerns </vt:lpstr>
      <vt:lpstr>PowerPoint Presentation</vt:lpstr>
      <vt:lpstr>Human Performance In Space</vt:lpstr>
      <vt:lpstr>HF Design Considerations: Cognitive</vt:lpstr>
      <vt:lpstr>HF Design Considerations: Neurovestibular</vt:lpstr>
      <vt:lpstr>PowerPoint Presentation</vt:lpstr>
      <vt:lpstr>HF Design Considerations: Musculo-Skeletal</vt:lpstr>
      <vt:lpstr>HF &amp; Behavioral Health (HFBP) Design</vt:lpstr>
      <vt:lpstr>I/O Approach to Long Duration Spaceflight Design- Galarza et al. (1999)</vt:lpstr>
      <vt:lpstr>Future HF Topics from Article</vt:lpstr>
      <vt:lpstr>PowerPoint Presentation</vt:lpstr>
      <vt:lpstr>Skills and Qualifications- Hiring</vt:lpstr>
      <vt:lpstr>PowerPoint Presentation</vt:lpstr>
      <vt:lpstr>PowerPoint Presentation</vt:lpstr>
      <vt:lpstr>Questions &amp; Comments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Human Factors</dc:title>
  <dc:creator>Kevin Riley</dc:creator>
  <cp:lastModifiedBy>Kevin Riley</cp:lastModifiedBy>
  <cp:revision>1</cp:revision>
  <dcterms:created xsi:type="dcterms:W3CDTF">2024-02-05T16:09:11Z</dcterms:created>
  <dcterms:modified xsi:type="dcterms:W3CDTF">2024-02-07T23:16:25Z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0x010100C790142AE8DEF1439F8F4A97D2031131</vt:lpwstr>
  </property>
</Properties>
</file>